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64" r:id="rId2"/>
    <p:sldId id="286" r:id="rId3"/>
    <p:sldId id="266" r:id="rId4"/>
    <p:sldId id="288" r:id="rId5"/>
    <p:sldId id="290" r:id="rId6"/>
    <p:sldId id="291" r:id="rId7"/>
    <p:sldId id="287" r:id="rId8"/>
    <p:sldId id="272" r:id="rId9"/>
    <p:sldId id="268" r:id="rId10"/>
    <p:sldId id="293" r:id="rId11"/>
    <p:sldId id="276" r:id="rId12"/>
    <p:sldId id="277" r:id="rId13"/>
    <p:sldId id="294" r:id="rId14"/>
    <p:sldId id="282" r:id="rId15"/>
    <p:sldId id="278" r:id="rId16"/>
    <p:sldId id="310" r:id="rId17"/>
    <p:sldId id="296" r:id="rId18"/>
    <p:sldId id="324" r:id="rId19"/>
    <p:sldId id="315" r:id="rId20"/>
    <p:sldId id="314" r:id="rId21"/>
    <p:sldId id="319" r:id="rId22"/>
    <p:sldId id="304" r:id="rId23"/>
    <p:sldId id="309" r:id="rId24"/>
    <p:sldId id="311" r:id="rId25"/>
    <p:sldId id="312" r:id="rId26"/>
    <p:sldId id="313" r:id="rId27"/>
    <p:sldId id="322" r:id="rId28"/>
    <p:sldId id="321" r:id="rId29"/>
    <p:sldId id="323" r:id="rId30"/>
    <p:sldId id="285" r:id="rId31"/>
    <p:sldId id="303" r:id="rId32"/>
    <p:sldId id="27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42E4AE-A608-49ED-8664-9EBA5F52B21D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BAEE17F-4CC0-4F15-BF31-A8E187708296}">
      <dgm:prSet phldrT="[텍스트]"/>
      <dgm:spPr/>
      <dgm:t>
        <a:bodyPr/>
        <a:lstStyle/>
        <a:p>
          <a:pPr latinLnBrk="1"/>
          <a:r>
            <a:rPr lang="ko-KR" altLang="en-US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분류</a:t>
          </a:r>
        </a:p>
      </dgm:t>
    </dgm:pt>
    <dgm:pt modelId="{BC863B64-F2D6-4248-AE32-42645E3BA21F}" type="parTrans" cxnId="{2DEF4C7A-0CEB-412D-B80F-1DD4775B9E3F}">
      <dgm:prSet/>
      <dgm:spPr/>
      <dgm:t>
        <a:bodyPr/>
        <a:lstStyle/>
        <a:p>
          <a:pPr latinLnBrk="1"/>
          <a:endParaRPr lang="ko-KR" altLang="en-US"/>
        </a:p>
      </dgm:t>
    </dgm:pt>
    <dgm:pt modelId="{76CDBDF7-9753-418C-87E9-B8CD185894BA}" type="sibTrans" cxnId="{2DEF4C7A-0CEB-412D-B80F-1DD4775B9E3F}">
      <dgm:prSet/>
      <dgm:spPr/>
      <dgm:t>
        <a:bodyPr/>
        <a:lstStyle/>
        <a:p>
          <a:pPr latinLnBrk="1"/>
          <a:endParaRPr lang="ko-KR" altLang="en-US"/>
        </a:p>
      </dgm:t>
    </dgm:pt>
    <dgm:pt modelId="{E0D7EC52-5E6A-405F-8FDD-4A53CEF8B6E7}">
      <dgm:prSet phldrT="[텍스트]"/>
      <dgm:spPr/>
      <dgm:t>
        <a:bodyPr/>
        <a:lstStyle/>
        <a:p>
          <a:pPr latinLnBrk="1"/>
          <a:r>
            <a:rPr lang="ko-KR" altLang="en-US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검색</a:t>
          </a:r>
        </a:p>
      </dgm:t>
    </dgm:pt>
    <dgm:pt modelId="{D81F7B60-0C66-40E7-85D2-67040A2B4CA0}" type="parTrans" cxnId="{E13E2619-2C7C-4033-AFF1-D0BC475F7DB9}">
      <dgm:prSet/>
      <dgm:spPr/>
      <dgm:t>
        <a:bodyPr/>
        <a:lstStyle/>
        <a:p>
          <a:pPr latinLnBrk="1"/>
          <a:endParaRPr lang="ko-KR" altLang="en-US"/>
        </a:p>
      </dgm:t>
    </dgm:pt>
    <dgm:pt modelId="{26863A8A-CC3E-466D-83AA-EA40F51A4399}" type="sibTrans" cxnId="{E13E2619-2C7C-4033-AFF1-D0BC475F7DB9}">
      <dgm:prSet/>
      <dgm:spPr/>
      <dgm:t>
        <a:bodyPr/>
        <a:lstStyle/>
        <a:p>
          <a:pPr latinLnBrk="1"/>
          <a:endParaRPr lang="ko-KR" altLang="en-US"/>
        </a:p>
      </dgm:t>
    </dgm:pt>
    <dgm:pt modelId="{99E9B893-53BA-42F1-A83E-E487FBF503B4}">
      <dgm:prSet phldrT="[텍스트]"/>
      <dgm:spPr/>
      <dgm:t>
        <a:bodyPr/>
        <a:lstStyle/>
        <a:p>
          <a:pPr latinLnBrk="1"/>
          <a:r>
            <a:rPr lang="ko-KR" altLang="en-US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관리</a:t>
          </a:r>
        </a:p>
      </dgm:t>
    </dgm:pt>
    <dgm:pt modelId="{1AD88FDA-C4AC-4700-AD3C-93143A38D0ED}" type="parTrans" cxnId="{424DD763-5963-4630-A7F1-4799F28E1D74}">
      <dgm:prSet/>
      <dgm:spPr/>
      <dgm:t>
        <a:bodyPr/>
        <a:lstStyle/>
        <a:p>
          <a:pPr latinLnBrk="1"/>
          <a:endParaRPr lang="ko-KR" altLang="en-US"/>
        </a:p>
      </dgm:t>
    </dgm:pt>
    <dgm:pt modelId="{41F367A3-239B-4F2C-8E22-E286224117D8}" type="sibTrans" cxnId="{424DD763-5963-4630-A7F1-4799F28E1D74}">
      <dgm:prSet/>
      <dgm:spPr/>
      <dgm:t>
        <a:bodyPr/>
        <a:lstStyle/>
        <a:p>
          <a:pPr latinLnBrk="1"/>
          <a:endParaRPr lang="ko-KR" altLang="en-US"/>
        </a:p>
      </dgm:t>
    </dgm:pt>
    <dgm:pt modelId="{09DE6AE6-6099-46DA-B406-97EDB18FE89E}" type="pres">
      <dgm:prSet presAssocID="{9942E4AE-A608-49ED-8664-9EBA5F52B21D}" presName="Name0" presStyleCnt="0">
        <dgm:presLayoutVars>
          <dgm:dir/>
          <dgm:animLvl val="lvl"/>
          <dgm:resizeHandles val="exact"/>
        </dgm:presLayoutVars>
      </dgm:prSet>
      <dgm:spPr/>
    </dgm:pt>
    <dgm:pt modelId="{572152EC-4568-4473-AB2B-BD1969F3985F}" type="pres">
      <dgm:prSet presAssocID="{9942E4AE-A608-49ED-8664-9EBA5F52B21D}" presName="dummy" presStyleCnt="0"/>
      <dgm:spPr/>
    </dgm:pt>
    <dgm:pt modelId="{6C53569F-841F-4E82-9AC2-F5FF0D4484F9}" type="pres">
      <dgm:prSet presAssocID="{9942E4AE-A608-49ED-8664-9EBA5F52B21D}" presName="linH" presStyleCnt="0"/>
      <dgm:spPr/>
    </dgm:pt>
    <dgm:pt modelId="{7D3BDB69-AA75-4CCB-BE38-EFD4AE6F36EC}" type="pres">
      <dgm:prSet presAssocID="{9942E4AE-A608-49ED-8664-9EBA5F52B21D}" presName="padding1" presStyleCnt="0"/>
      <dgm:spPr/>
    </dgm:pt>
    <dgm:pt modelId="{2E1DD7E5-7E3C-489F-8D34-743A7AE02950}" type="pres">
      <dgm:prSet presAssocID="{DBAEE17F-4CC0-4F15-BF31-A8E187708296}" presName="linV" presStyleCnt="0"/>
      <dgm:spPr/>
    </dgm:pt>
    <dgm:pt modelId="{09702569-7E3D-4119-BB15-7E9C3AC03615}" type="pres">
      <dgm:prSet presAssocID="{DBAEE17F-4CC0-4F15-BF31-A8E187708296}" presName="spVertical1" presStyleCnt="0"/>
      <dgm:spPr/>
    </dgm:pt>
    <dgm:pt modelId="{036CDE54-ECF4-4C1B-8B53-8F09899D6F7D}" type="pres">
      <dgm:prSet presAssocID="{DBAEE17F-4CC0-4F15-BF31-A8E187708296}" presName="parTx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799098-FE2D-48BE-8A52-407C9DA035D4}" type="pres">
      <dgm:prSet presAssocID="{DBAEE17F-4CC0-4F15-BF31-A8E187708296}" presName="spVertical2" presStyleCnt="0"/>
      <dgm:spPr/>
    </dgm:pt>
    <dgm:pt modelId="{16CFA310-231A-450C-A62A-FD8384704583}" type="pres">
      <dgm:prSet presAssocID="{DBAEE17F-4CC0-4F15-BF31-A8E187708296}" presName="spVertical3" presStyleCnt="0"/>
      <dgm:spPr/>
    </dgm:pt>
    <dgm:pt modelId="{3704A258-06BE-4144-8C1C-EF3C557C717F}" type="pres">
      <dgm:prSet presAssocID="{76CDBDF7-9753-418C-87E9-B8CD185894BA}" presName="space" presStyleCnt="0"/>
      <dgm:spPr/>
    </dgm:pt>
    <dgm:pt modelId="{4E9F7903-E903-4C52-8D07-EF31F6391F1C}" type="pres">
      <dgm:prSet presAssocID="{E0D7EC52-5E6A-405F-8FDD-4A53CEF8B6E7}" presName="linV" presStyleCnt="0"/>
      <dgm:spPr/>
    </dgm:pt>
    <dgm:pt modelId="{EBB71261-569D-4463-AB4B-5ACFB80998D1}" type="pres">
      <dgm:prSet presAssocID="{E0D7EC52-5E6A-405F-8FDD-4A53CEF8B6E7}" presName="spVertical1" presStyleCnt="0"/>
      <dgm:spPr/>
    </dgm:pt>
    <dgm:pt modelId="{8DBA6797-12DE-463F-B147-884FF9C4D7B1}" type="pres">
      <dgm:prSet presAssocID="{E0D7EC52-5E6A-405F-8FDD-4A53CEF8B6E7}" presName="parTx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F6B157-3980-4565-BAED-2500F9A82C2F}" type="pres">
      <dgm:prSet presAssocID="{E0D7EC52-5E6A-405F-8FDD-4A53CEF8B6E7}" presName="spVertical2" presStyleCnt="0"/>
      <dgm:spPr/>
    </dgm:pt>
    <dgm:pt modelId="{D2B08774-60DB-4F64-956A-487A4E9B32E8}" type="pres">
      <dgm:prSet presAssocID="{E0D7EC52-5E6A-405F-8FDD-4A53CEF8B6E7}" presName="spVertical3" presStyleCnt="0"/>
      <dgm:spPr/>
    </dgm:pt>
    <dgm:pt modelId="{22A7EF98-31FA-425C-B71E-69B8550FF794}" type="pres">
      <dgm:prSet presAssocID="{26863A8A-CC3E-466D-83AA-EA40F51A4399}" presName="space" presStyleCnt="0"/>
      <dgm:spPr/>
    </dgm:pt>
    <dgm:pt modelId="{557BCC24-E468-4302-836F-5E8125978438}" type="pres">
      <dgm:prSet presAssocID="{99E9B893-53BA-42F1-A83E-E487FBF503B4}" presName="linV" presStyleCnt="0"/>
      <dgm:spPr/>
    </dgm:pt>
    <dgm:pt modelId="{FA0B5F24-8ADD-499F-8A1F-56371F5B7844}" type="pres">
      <dgm:prSet presAssocID="{99E9B893-53BA-42F1-A83E-E487FBF503B4}" presName="spVertical1" presStyleCnt="0"/>
      <dgm:spPr/>
    </dgm:pt>
    <dgm:pt modelId="{1DE4A9AF-0DAF-479C-AD78-DE624CEF7EFF}" type="pres">
      <dgm:prSet presAssocID="{99E9B893-53BA-42F1-A83E-E487FBF503B4}" presName="parTx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2B05E4-46E9-4C57-B5E5-C128A6296EBC}" type="pres">
      <dgm:prSet presAssocID="{99E9B893-53BA-42F1-A83E-E487FBF503B4}" presName="spVertical2" presStyleCnt="0"/>
      <dgm:spPr/>
    </dgm:pt>
    <dgm:pt modelId="{044A86A7-8A28-4743-A9C7-241B9C4C0EC5}" type="pres">
      <dgm:prSet presAssocID="{99E9B893-53BA-42F1-A83E-E487FBF503B4}" presName="spVertical3" presStyleCnt="0"/>
      <dgm:spPr/>
    </dgm:pt>
    <dgm:pt modelId="{C7D15363-4668-4A04-A7A9-754B9A408590}" type="pres">
      <dgm:prSet presAssocID="{9942E4AE-A608-49ED-8664-9EBA5F52B21D}" presName="padding2" presStyleCnt="0"/>
      <dgm:spPr/>
    </dgm:pt>
    <dgm:pt modelId="{C0A7F958-95B4-4FEB-9F30-DEDA3D3FC6E8}" type="pres">
      <dgm:prSet presAssocID="{9942E4AE-A608-49ED-8664-9EBA5F52B21D}" presName="negArrow" presStyleCnt="0"/>
      <dgm:spPr/>
    </dgm:pt>
    <dgm:pt modelId="{2B25C7F6-8041-4A91-872E-DC2FFD0FF203}" type="pres">
      <dgm:prSet presAssocID="{9942E4AE-A608-49ED-8664-9EBA5F52B21D}" presName="backgroundArrow" presStyleLbl="node1" presStyleIdx="0" presStyleCnt="1" custLinFactNeighborX="16485" custLinFactNeighborY="-2621"/>
      <dgm:spPr>
        <a:solidFill>
          <a:schemeClr val="accent4"/>
        </a:solidFill>
        <a:effectLst>
          <a:innerShdw blurRad="63500" dist="50800" dir="5400000">
            <a:prstClr val="black">
              <a:alpha val="50000"/>
            </a:prstClr>
          </a:innerShdw>
        </a:effectLst>
      </dgm:spPr>
    </dgm:pt>
  </dgm:ptLst>
  <dgm:cxnLst>
    <dgm:cxn modelId="{BBB59075-08F9-4C61-852A-998AA331EB54}" type="presOf" srcId="{E0D7EC52-5E6A-405F-8FDD-4A53CEF8B6E7}" destId="{8DBA6797-12DE-463F-B147-884FF9C4D7B1}" srcOrd="0" destOrd="0" presId="urn:microsoft.com/office/officeart/2005/8/layout/hProcess3"/>
    <dgm:cxn modelId="{2DEF4C7A-0CEB-412D-B80F-1DD4775B9E3F}" srcId="{9942E4AE-A608-49ED-8664-9EBA5F52B21D}" destId="{DBAEE17F-4CC0-4F15-BF31-A8E187708296}" srcOrd="0" destOrd="0" parTransId="{BC863B64-F2D6-4248-AE32-42645E3BA21F}" sibTransId="{76CDBDF7-9753-418C-87E9-B8CD185894BA}"/>
    <dgm:cxn modelId="{424DD763-5963-4630-A7F1-4799F28E1D74}" srcId="{9942E4AE-A608-49ED-8664-9EBA5F52B21D}" destId="{99E9B893-53BA-42F1-A83E-E487FBF503B4}" srcOrd="2" destOrd="0" parTransId="{1AD88FDA-C4AC-4700-AD3C-93143A38D0ED}" sibTransId="{41F367A3-239B-4F2C-8E22-E286224117D8}"/>
    <dgm:cxn modelId="{E13E2619-2C7C-4033-AFF1-D0BC475F7DB9}" srcId="{9942E4AE-A608-49ED-8664-9EBA5F52B21D}" destId="{E0D7EC52-5E6A-405F-8FDD-4A53CEF8B6E7}" srcOrd="1" destOrd="0" parTransId="{D81F7B60-0C66-40E7-85D2-67040A2B4CA0}" sibTransId="{26863A8A-CC3E-466D-83AA-EA40F51A4399}"/>
    <dgm:cxn modelId="{86DF9984-6BA1-4BD9-9062-36B506419904}" type="presOf" srcId="{99E9B893-53BA-42F1-A83E-E487FBF503B4}" destId="{1DE4A9AF-0DAF-479C-AD78-DE624CEF7EFF}" srcOrd="0" destOrd="0" presId="urn:microsoft.com/office/officeart/2005/8/layout/hProcess3"/>
    <dgm:cxn modelId="{32E5A0E2-BF3C-411A-8055-FEA2A59C3417}" type="presOf" srcId="{DBAEE17F-4CC0-4F15-BF31-A8E187708296}" destId="{036CDE54-ECF4-4C1B-8B53-8F09899D6F7D}" srcOrd="0" destOrd="0" presId="urn:microsoft.com/office/officeart/2005/8/layout/hProcess3"/>
    <dgm:cxn modelId="{406646C8-0A16-43F4-A101-BD9926E9F6D8}" type="presOf" srcId="{9942E4AE-A608-49ED-8664-9EBA5F52B21D}" destId="{09DE6AE6-6099-46DA-B406-97EDB18FE89E}" srcOrd="0" destOrd="0" presId="urn:microsoft.com/office/officeart/2005/8/layout/hProcess3"/>
    <dgm:cxn modelId="{8590B1C2-15F9-4093-8482-FC0525F807CE}" type="presParOf" srcId="{09DE6AE6-6099-46DA-B406-97EDB18FE89E}" destId="{572152EC-4568-4473-AB2B-BD1969F3985F}" srcOrd="0" destOrd="0" presId="urn:microsoft.com/office/officeart/2005/8/layout/hProcess3"/>
    <dgm:cxn modelId="{F90FD8EA-EDDC-4D6C-AD61-737921366F81}" type="presParOf" srcId="{09DE6AE6-6099-46DA-B406-97EDB18FE89E}" destId="{6C53569F-841F-4E82-9AC2-F5FF0D4484F9}" srcOrd="1" destOrd="0" presId="urn:microsoft.com/office/officeart/2005/8/layout/hProcess3"/>
    <dgm:cxn modelId="{B47D6FCF-9AB6-4578-AF35-1B96F30EEF7F}" type="presParOf" srcId="{6C53569F-841F-4E82-9AC2-F5FF0D4484F9}" destId="{7D3BDB69-AA75-4CCB-BE38-EFD4AE6F36EC}" srcOrd="0" destOrd="0" presId="urn:microsoft.com/office/officeart/2005/8/layout/hProcess3"/>
    <dgm:cxn modelId="{41E33A21-7950-4A80-8063-15DE3EA75555}" type="presParOf" srcId="{6C53569F-841F-4E82-9AC2-F5FF0D4484F9}" destId="{2E1DD7E5-7E3C-489F-8D34-743A7AE02950}" srcOrd="1" destOrd="0" presId="urn:microsoft.com/office/officeart/2005/8/layout/hProcess3"/>
    <dgm:cxn modelId="{1962A682-51A3-45A3-B2DD-418CC5E4C96C}" type="presParOf" srcId="{2E1DD7E5-7E3C-489F-8D34-743A7AE02950}" destId="{09702569-7E3D-4119-BB15-7E9C3AC03615}" srcOrd="0" destOrd="0" presId="urn:microsoft.com/office/officeart/2005/8/layout/hProcess3"/>
    <dgm:cxn modelId="{49654B53-9EA1-41B5-B1DE-9D3316194210}" type="presParOf" srcId="{2E1DD7E5-7E3C-489F-8D34-743A7AE02950}" destId="{036CDE54-ECF4-4C1B-8B53-8F09899D6F7D}" srcOrd="1" destOrd="0" presId="urn:microsoft.com/office/officeart/2005/8/layout/hProcess3"/>
    <dgm:cxn modelId="{C6477774-480A-4488-9634-85574B681580}" type="presParOf" srcId="{2E1DD7E5-7E3C-489F-8D34-743A7AE02950}" destId="{B3799098-FE2D-48BE-8A52-407C9DA035D4}" srcOrd="2" destOrd="0" presId="urn:microsoft.com/office/officeart/2005/8/layout/hProcess3"/>
    <dgm:cxn modelId="{7933CD9C-97DD-4267-B9A8-9599C17342D0}" type="presParOf" srcId="{2E1DD7E5-7E3C-489F-8D34-743A7AE02950}" destId="{16CFA310-231A-450C-A62A-FD8384704583}" srcOrd="3" destOrd="0" presId="urn:microsoft.com/office/officeart/2005/8/layout/hProcess3"/>
    <dgm:cxn modelId="{355AC02C-E9DB-493C-A5F6-8F15F8514403}" type="presParOf" srcId="{6C53569F-841F-4E82-9AC2-F5FF0D4484F9}" destId="{3704A258-06BE-4144-8C1C-EF3C557C717F}" srcOrd="2" destOrd="0" presId="urn:microsoft.com/office/officeart/2005/8/layout/hProcess3"/>
    <dgm:cxn modelId="{D4117DBF-3A8C-49D9-92CF-DB4598617409}" type="presParOf" srcId="{6C53569F-841F-4E82-9AC2-F5FF0D4484F9}" destId="{4E9F7903-E903-4C52-8D07-EF31F6391F1C}" srcOrd="3" destOrd="0" presId="urn:microsoft.com/office/officeart/2005/8/layout/hProcess3"/>
    <dgm:cxn modelId="{D3DC2F7D-A516-4636-9A7D-942181C451A5}" type="presParOf" srcId="{4E9F7903-E903-4C52-8D07-EF31F6391F1C}" destId="{EBB71261-569D-4463-AB4B-5ACFB80998D1}" srcOrd="0" destOrd="0" presId="urn:microsoft.com/office/officeart/2005/8/layout/hProcess3"/>
    <dgm:cxn modelId="{38ACC3D1-1E2A-4652-A0FE-49DA228F237D}" type="presParOf" srcId="{4E9F7903-E903-4C52-8D07-EF31F6391F1C}" destId="{8DBA6797-12DE-463F-B147-884FF9C4D7B1}" srcOrd="1" destOrd="0" presId="urn:microsoft.com/office/officeart/2005/8/layout/hProcess3"/>
    <dgm:cxn modelId="{4D4EBFB5-4078-4F0B-8563-F6255A82ECF9}" type="presParOf" srcId="{4E9F7903-E903-4C52-8D07-EF31F6391F1C}" destId="{4DF6B157-3980-4565-BAED-2500F9A82C2F}" srcOrd="2" destOrd="0" presId="urn:microsoft.com/office/officeart/2005/8/layout/hProcess3"/>
    <dgm:cxn modelId="{A7177632-C078-43B7-9CAF-34270B3FF52C}" type="presParOf" srcId="{4E9F7903-E903-4C52-8D07-EF31F6391F1C}" destId="{D2B08774-60DB-4F64-956A-487A4E9B32E8}" srcOrd="3" destOrd="0" presId="urn:microsoft.com/office/officeart/2005/8/layout/hProcess3"/>
    <dgm:cxn modelId="{5E03A361-10C2-4E85-B857-3834E56A3F73}" type="presParOf" srcId="{6C53569F-841F-4E82-9AC2-F5FF0D4484F9}" destId="{22A7EF98-31FA-425C-B71E-69B8550FF794}" srcOrd="4" destOrd="0" presId="urn:microsoft.com/office/officeart/2005/8/layout/hProcess3"/>
    <dgm:cxn modelId="{624BDD9E-33DD-40AD-BB1D-7A00EF32D536}" type="presParOf" srcId="{6C53569F-841F-4E82-9AC2-F5FF0D4484F9}" destId="{557BCC24-E468-4302-836F-5E8125978438}" srcOrd="5" destOrd="0" presId="urn:microsoft.com/office/officeart/2005/8/layout/hProcess3"/>
    <dgm:cxn modelId="{F9706F7D-13E0-4B38-B2D9-8CB42E1075AF}" type="presParOf" srcId="{557BCC24-E468-4302-836F-5E8125978438}" destId="{FA0B5F24-8ADD-499F-8A1F-56371F5B7844}" srcOrd="0" destOrd="0" presId="urn:microsoft.com/office/officeart/2005/8/layout/hProcess3"/>
    <dgm:cxn modelId="{78A7D21E-720C-4C98-96F3-23FD3B98FE44}" type="presParOf" srcId="{557BCC24-E468-4302-836F-5E8125978438}" destId="{1DE4A9AF-0DAF-479C-AD78-DE624CEF7EFF}" srcOrd="1" destOrd="0" presId="urn:microsoft.com/office/officeart/2005/8/layout/hProcess3"/>
    <dgm:cxn modelId="{9163FDCC-CA4F-4E9C-9450-931370A5842D}" type="presParOf" srcId="{557BCC24-E468-4302-836F-5E8125978438}" destId="{512B05E4-46E9-4C57-B5E5-C128A6296EBC}" srcOrd="2" destOrd="0" presId="urn:microsoft.com/office/officeart/2005/8/layout/hProcess3"/>
    <dgm:cxn modelId="{F8BB918E-2CFF-4CE9-A9C5-247DE762CA08}" type="presParOf" srcId="{557BCC24-E468-4302-836F-5E8125978438}" destId="{044A86A7-8A28-4743-A9C7-241B9C4C0EC5}" srcOrd="3" destOrd="0" presId="urn:microsoft.com/office/officeart/2005/8/layout/hProcess3"/>
    <dgm:cxn modelId="{5C5D33A0-0F38-4228-91B1-BC538372AE55}" type="presParOf" srcId="{6C53569F-841F-4E82-9AC2-F5FF0D4484F9}" destId="{C7D15363-4668-4A04-A7A9-754B9A408590}" srcOrd="6" destOrd="0" presId="urn:microsoft.com/office/officeart/2005/8/layout/hProcess3"/>
    <dgm:cxn modelId="{CDEB63C4-811D-4C57-AA3F-CC7856A7C395}" type="presParOf" srcId="{6C53569F-841F-4E82-9AC2-F5FF0D4484F9}" destId="{C0A7F958-95B4-4FEB-9F30-DEDA3D3FC6E8}" srcOrd="7" destOrd="0" presId="urn:microsoft.com/office/officeart/2005/8/layout/hProcess3"/>
    <dgm:cxn modelId="{D5B8CDDF-BBEF-4DC6-B28E-2FECE0BC229B}" type="presParOf" srcId="{6C53569F-841F-4E82-9AC2-F5FF0D4484F9}" destId="{2B25C7F6-8041-4A91-872E-DC2FFD0FF203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442000-1DF3-47EB-9240-2FD63C5A180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17B84A7-C6ED-4AAA-ADB9-421CB33CFC4C}">
      <dgm:prSet phldrT="[텍스트]" custT="1"/>
      <dgm:spPr>
        <a:solidFill>
          <a:schemeClr val="accent4">
            <a:lumMod val="75000"/>
          </a:schemeClr>
        </a:solidFill>
      </dgm:spPr>
      <dgm:t>
        <a:bodyPr/>
        <a:lstStyle/>
        <a:p>
          <a:pPr latinLnBrk="1"/>
          <a:r>
            <a:rPr lang="ko-KR" altLang="en-US" sz="3600"/>
            <a:t>서론</a:t>
          </a:r>
        </a:p>
      </dgm:t>
    </dgm:pt>
    <dgm:pt modelId="{36665F57-AC7A-413F-AD03-DF2DAFA839EB}" type="parTrans" cxnId="{C11B9ACD-4FE0-431D-8DA0-66515F2C82C6}">
      <dgm:prSet/>
      <dgm:spPr/>
      <dgm:t>
        <a:bodyPr/>
        <a:lstStyle/>
        <a:p>
          <a:pPr latinLnBrk="1"/>
          <a:endParaRPr lang="ko-KR" altLang="en-US"/>
        </a:p>
      </dgm:t>
    </dgm:pt>
    <dgm:pt modelId="{09FB332B-A2E5-4554-B481-990016C69C3B}" type="sibTrans" cxnId="{C11B9ACD-4FE0-431D-8DA0-66515F2C82C6}">
      <dgm:prSet/>
      <dgm:spPr/>
      <dgm:t>
        <a:bodyPr/>
        <a:lstStyle/>
        <a:p>
          <a:pPr latinLnBrk="1"/>
          <a:endParaRPr lang="ko-KR" altLang="en-US"/>
        </a:p>
      </dgm:t>
    </dgm:pt>
    <dgm:pt modelId="{779F9785-FD1C-45BB-9E90-C2971081027D}">
      <dgm:prSet phldrT="[텍스트]" custT="1"/>
      <dgm:spPr>
        <a:solidFill>
          <a:schemeClr val="accent4">
            <a:alpha val="90000"/>
          </a:schemeClr>
        </a:solidFill>
      </dgm:spPr>
      <dgm:t>
        <a:bodyPr/>
        <a:lstStyle/>
        <a:p>
          <a:pPr latinLnBrk="1"/>
          <a:r>
            <a:rPr lang="ko-KR" altLang="en-US" sz="1600">
              <a:solidFill>
                <a:schemeClr val="tx1"/>
              </a:solidFill>
              <a:latin typeface="+mn-ea"/>
              <a:ea typeface="+mn-ea"/>
            </a:rPr>
            <a:t>연구의 배경 및 목적</a:t>
          </a:r>
        </a:p>
      </dgm:t>
    </dgm:pt>
    <dgm:pt modelId="{80B4D0F6-3BE1-48CF-9595-D9B42218B2E5}" type="parTrans" cxnId="{823E9BF6-C2A6-4AAF-BA5D-EA240EDBF111}">
      <dgm:prSet/>
      <dgm:spPr/>
      <dgm:t>
        <a:bodyPr/>
        <a:lstStyle/>
        <a:p>
          <a:pPr latinLnBrk="1"/>
          <a:endParaRPr lang="ko-KR" altLang="en-US"/>
        </a:p>
      </dgm:t>
    </dgm:pt>
    <dgm:pt modelId="{6AC795ED-FBF9-4AE1-8FF4-AE49A22E283E}" type="sibTrans" cxnId="{823E9BF6-C2A6-4AAF-BA5D-EA240EDBF111}">
      <dgm:prSet/>
      <dgm:spPr/>
      <dgm:t>
        <a:bodyPr/>
        <a:lstStyle/>
        <a:p>
          <a:pPr latinLnBrk="1"/>
          <a:endParaRPr lang="ko-KR" altLang="en-US"/>
        </a:p>
      </dgm:t>
    </dgm:pt>
    <dgm:pt modelId="{D18467AD-8B7A-483E-915F-B38BB2A190F4}">
      <dgm:prSet phldrT="[텍스트]" custT="1"/>
      <dgm:spPr>
        <a:solidFill>
          <a:schemeClr val="accent4">
            <a:alpha val="90000"/>
          </a:schemeClr>
        </a:solidFill>
      </dgm:spPr>
      <dgm:t>
        <a:bodyPr/>
        <a:lstStyle/>
        <a:p>
          <a:pPr latinLnBrk="1"/>
          <a:r>
            <a:rPr lang="ko-KR" altLang="en-US" sz="1600">
              <a:solidFill>
                <a:schemeClr val="tx1"/>
              </a:solidFill>
              <a:latin typeface="+mn-ea"/>
              <a:ea typeface="+mn-ea"/>
            </a:rPr>
            <a:t>기술동향</a:t>
          </a:r>
        </a:p>
      </dgm:t>
    </dgm:pt>
    <dgm:pt modelId="{75866979-758A-4514-9BE8-F7568E88D97D}" type="parTrans" cxnId="{82F37329-BB21-42BE-8733-662FF03281F9}">
      <dgm:prSet/>
      <dgm:spPr/>
      <dgm:t>
        <a:bodyPr/>
        <a:lstStyle/>
        <a:p>
          <a:pPr latinLnBrk="1"/>
          <a:endParaRPr lang="ko-KR" altLang="en-US"/>
        </a:p>
      </dgm:t>
    </dgm:pt>
    <dgm:pt modelId="{D98EA43F-A515-43F4-ABED-54ACC8739B5F}" type="sibTrans" cxnId="{82F37329-BB21-42BE-8733-662FF03281F9}">
      <dgm:prSet/>
      <dgm:spPr/>
      <dgm:t>
        <a:bodyPr/>
        <a:lstStyle/>
        <a:p>
          <a:pPr latinLnBrk="1"/>
          <a:endParaRPr lang="ko-KR" altLang="en-US"/>
        </a:p>
      </dgm:t>
    </dgm:pt>
    <dgm:pt modelId="{D83E0878-3A6D-4B9B-BB51-136DF43ECF89}">
      <dgm:prSet phldrT="[텍스트]" custT="1"/>
      <dgm:spPr>
        <a:solidFill>
          <a:srgbClr val="FFC000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7160" tIns="68580" rIns="137160" bIns="68580" numCol="1" spcCol="1270" anchor="ctr" anchorCtr="0"/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본론</a:t>
          </a:r>
        </a:p>
      </dgm:t>
    </dgm:pt>
    <dgm:pt modelId="{74A41B21-B272-49F2-8DC6-F37DBFE2A960}" type="parTrans" cxnId="{B06D41C0-4E30-4508-9146-029C2119489A}">
      <dgm:prSet/>
      <dgm:spPr/>
      <dgm:t>
        <a:bodyPr/>
        <a:lstStyle/>
        <a:p>
          <a:pPr latinLnBrk="1"/>
          <a:endParaRPr lang="ko-KR" altLang="en-US"/>
        </a:p>
      </dgm:t>
    </dgm:pt>
    <dgm:pt modelId="{81CF5372-1F13-4CC5-AAE7-0C279FC631F4}" type="sibTrans" cxnId="{B06D41C0-4E30-4508-9146-029C2119489A}">
      <dgm:prSet/>
      <dgm:spPr/>
      <dgm:t>
        <a:bodyPr/>
        <a:lstStyle/>
        <a:p>
          <a:pPr latinLnBrk="1"/>
          <a:endParaRPr lang="ko-KR" altLang="en-US"/>
        </a:p>
      </dgm:t>
    </dgm:pt>
    <dgm:pt modelId="{9ED68C54-01E5-49F7-9B33-B37C9687D0AF}">
      <dgm:prSet phldrT="[텍스트]" custT="1"/>
      <dgm:spPr>
        <a:solidFill>
          <a:srgbClr val="FFC000">
            <a:alpha val="90000"/>
          </a:srgbClr>
        </a:solidFill>
        <a:ln w="12700" cap="flat" cmpd="sng" algn="ctr">
          <a:solidFill>
            <a:srgbClr val="5B9BD5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123825" rIns="247650" bIns="123825" numCol="1" spcCol="1270" anchor="ctr" anchorCtr="0"/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프로젝트 소개</a:t>
          </a:r>
        </a:p>
      </dgm:t>
    </dgm:pt>
    <dgm:pt modelId="{2734951C-9ACB-4367-BFA5-7B747DEBE73C}" type="parTrans" cxnId="{B3E6398B-36DE-4D04-B107-54B404C803EB}">
      <dgm:prSet/>
      <dgm:spPr/>
      <dgm:t>
        <a:bodyPr/>
        <a:lstStyle/>
        <a:p>
          <a:pPr latinLnBrk="1"/>
          <a:endParaRPr lang="ko-KR" altLang="en-US"/>
        </a:p>
      </dgm:t>
    </dgm:pt>
    <dgm:pt modelId="{6E740B16-1E49-4642-9859-AC3DAC1BCF37}" type="sibTrans" cxnId="{B3E6398B-36DE-4D04-B107-54B404C803EB}">
      <dgm:prSet/>
      <dgm:spPr/>
      <dgm:t>
        <a:bodyPr/>
        <a:lstStyle/>
        <a:p>
          <a:pPr latinLnBrk="1"/>
          <a:endParaRPr lang="ko-KR" altLang="en-US"/>
        </a:p>
      </dgm:t>
    </dgm:pt>
    <dgm:pt modelId="{DB328C51-2F77-4B63-B9D2-985A34A9B891}">
      <dgm:prSet phldrT="[텍스트]" custT="1"/>
      <dgm:spPr>
        <a:solidFill>
          <a:srgbClr val="FFC000">
            <a:alpha val="90000"/>
          </a:srgbClr>
        </a:solidFill>
        <a:ln w="12700" cap="flat" cmpd="sng" algn="ctr">
          <a:solidFill>
            <a:srgbClr val="5B9BD5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123825" rIns="247650" bIns="123825" numCol="1" spcCol="1270" anchor="ctr" anchorCtr="0"/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시스템 구성도</a:t>
          </a:r>
        </a:p>
      </dgm:t>
    </dgm:pt>
    <dgm:pt modelId="{EC683AF6-1AC8-42BF-A433-77DE8DD0346C}" type="parTrans" cxnId="{CC676AF3-F081-410F-A9BD-A565E321AC39}">
      <dgm:prSet/>
      <dgm:spPr/>
      <dgm:t>
        <a:bodyPr/>
        <a:lstStyle/>
        <a:p>
          <a:pPr latinLnBrk="1"/>
          <a:endParaRPr lang="ko-KR" altLang="en-US"/>
        </a:p>
      </dgm:t>
    </dgm:pt>
    <dgm:pt modelId="{6D6E4DC3-C0D9-47BD-B085-CDFC8E665578}" type="sibTrans" cxnId="{CC676AF3-F081-410F-A9BD-A565E321AC39}">
      <dgm:prSet/>
      <dgm:spPr/>
      <dgm:t>
        <a:bodyPr/>
        <a:lstStyle/>
        <a:p>
          <a:pPr latinLnBrk="1"/>
          <a:endParaRPr lang="ko-KR" altLang="en-US"/>
        </a:p>
      </dgm:t>
    </dgm:pt>
    <dgm:pt modelId="{DCB7A84A-0A3D-4DBF-8F06-73D241CFC5E3}">
      <dgm:prSet phldrT="[텍스트]" custT="1"/>
      <dgm:spPr>
        <a:solidFill>
          <a:srgbClr val="FFC000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7160" tIns="68580" rIns="137160" bIns="68580" numCol="1" spcCol="1270" anchor="ctr" anchorCtr="0"/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결론</a:t>
          </a:r>
        </a:p>
      </dgm:t>
    </dgm:pt>
    <dgm:pt modelId="{B874E135-D48F-4406-ADD0-1CC98B738A43}" type="parTrans" cxnId="{9D9982AF-5CC4-4DC8-AF5A-1955F9E33861}">
      <dgm:prSet/>
      <dgm:spPr/>
      <dgm:t>
        <a:bodyPr/>
        <a:lstStyle/>
        <a:p>
          <a:pPr latinLnBrk="1"/>
          <a:endParaRPr lang="ko-KR" altLang="en-US"/>
        </a:p>
      </dgm:t>
    </dgm:pt>
    <dgm:pt modelId="{9C1B6E40-2725-43C8-8415-135425A5FB91}" type="sibTrans" cxnId="{9D9982AF-5CC4-4DC8-AF5A-1955F9E33861}">
      <dgm:prSet/>
      <dgm:spPr/>
      <dgm:t>
        <a:bodyPr/>
        <a:lstStyle/>
        <a:p>
          <a:pPr latinLnBrk="1"/>
          <a:endParaRPr lang="ko-KR" altLang="en-US"/>
        </a:p>
      </dgm:t>
    </dgm:pt>
    <dgm:pt modelId="{8CC2764A-C709-446A-8706-A02A9F467B2B}">
      <dgm:prSet phldrT="[텍스트]" custT="1"/>
      <dgm:spPr>
        <a:solidFill>
          <a:srgbClr val="FFC000">
            <a:alpha val="90000"/>
          </a:srgbClr>
        </a:solidFill>
        <a:ln w="12700" cap="flat" cmpd="sng" algn="ctr">
          <a:solidFill>
            <a:srgbClr val="5B9BD5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123825" rIns="247650" bIns="123825" numCol="1" spcCol="1270" anchor="ctr" anchorCtr="0"/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시연 부분</a:t>
          </a:r>
        </a:p>
      </dgm:t>
    </dgm:pt>
    <dgm:pt modelId="{7366FB06-B84A-4653-9491-352D87D217AA}" type="parTrans" cxnId="{3F450371-858F-4AC2-9BB7-6F1B2A8A85DF}">
      <dgm:prSet/>
      <dgm:spPr/>
      <dgm:t>
        <a:bodyPr/>
        <a:lstStyle/>
        <a:p>
          <a:pPr latinLnBrk="1"/>
          <a:endParaRPr lang="ko-KR" altLang="en-US"/>
        </a:p>
      </dgm:t>
    </dgm:pt>
    <dgm:pt modelId="{D4572D13-23BD-48E4-89BE-33E2E673CF6F}" type="sibTrans" cxnId="{3F450371-858F-4AC2-9BB7-6F1B2A8A85DF}">
      <dgm:prSet/>
      <dgm:spPr/>
      <dgm:t>
        <a:bodyPr/>
        <a:lstStyle/>
        <a:p>
          <a:pPr latinLnBrk="1"/>
          <a:endParaRPr lang="ko-KR" altLang="en-US"/>
        </a:p>
      </dgm:t>
    </dgm:pt>
    <dgm:pt modelId="{E455F7CA-DDD7-477B-AEB0-74230EAE9E4F}">
      <dgm:prSet phldrT="[텍스트]" custT="1"/>
      <dgm:spPr>
        <a:solidFill>
          <a:srgbClr val="FFC000">
            <a:alpha val="90000"/>
          </a:srgbClr>
        </a:solidFill>
        <a:ln w="12700" cap="flat" cmpd="sng" algn="ctr">
          <a:solidFill>
            <a:srgbClr val="5B9BD5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123825" rIns="247650" bIns="123825" numCol="1" spcCol="1270" anchor="ctr" anchorCtr="0"/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향후 개발 가능성</a:t>
          </a:r>
        </a:p>
      </dgm:t>
    </dgm:pt>
    <dgm:pt modelId="{F1364F93-2580-4D42-85B3-E840AB8CDC4C}" type="parTrans" cxnId="{53BFF08F-BF3C-4F76-AAF4-4CBA2F22C8C7}">
      <dgm:prSet/>
      <dgm:spPr/>
      <dgm:t>
        <a:bodyPr/>
        <a:lstStyle/>
        <a:p>
          <a:pPr latinLnBrk="1"/>
          <a:endParaRPr lang="ko-KR" altLang="en-US"/>
        </a:p>
      </dgm:t>
    </dgm:pt>
    <dgm:pt modelId="{1534BFFF-1576-4D2D-AE12-5D2A24AC385D}" type="sibTrans" cxnId="{53BFF08F-BF3C-4F76-AAF4-4CBA2F22C8C7}">
      <dgm:prSet/>
      <dgm:spPr/>
      <dgm:t>
        <a:bodyPr/>
        <a:lstStyle/>
        <a:p>
          <a:pPr latinLnBrk="1"/>
          <a:endParaRPr lang="ko-KR" altLang="en-US"/>
        </a:p>
      </dgm:t>
    </dgm:pt>
    <dgm:pt modelId="{4E3765BF-E657-441C-A41F-F194975AB1B6}">
      <dgm:prSet phldrT="[텍스트]" custT="1"/>
      <dgm:spPr>
        <a:solidFill>
          <a:srgbClr val="FFC000">
            <a:alpha val="90000"/>
          </a:srgbClr>
        </a:solidFill>
        <a:ln w="12700" cap="flat" cmpd="sng" algn="ctr">
          <a:solidFill>
            <a:srgbClr val="5B9BD5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123825" rIns="247650" bIns="123825" numCol="1" spcCol="1270" anchor="ctr" anchorCtr="0"/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기술 소개</a:t>
          </a:r>
        </a:p>
      </dgm:t>
    </dgm:pt>
    <dgm:pt modelId="{2228AEBA-87EA-4B6B-BF5D-3B307FF003DB}" type="parTrans" cxnId="{6EED3957-A815-467A-BACA-EF63D8527654}">
      <dgm:prSet/>
      <dgm:spPr/>
      <dgm:t>
        <a:bodyPr/>
        <a:lstStyle/>
        <a:p>
          <a:pPr latinLnBrk="1"/>
          <a:endParaRPr lang="ko-KR" altLang="en-US"/>
        </a:p>
      </dgm:t>
    </dgm:pt>
    <dgm:pt modelId="{42051654-F0A7-4465-8178-70E661E92214}" type="sibTrans" cxnId="{6EED3957-A815-467A-BACA-EF63D8527654}">
      <dgm:prSet/>
      <dgm:spPr/>
      <dgm:t>
        <a:bodyPr/>
        <a:lstStyle/>
        <a:p>
          <a:pPr latinLnBrk="1"/>
          <a:endParaRPr lang="ko-KR" altLang="en-US"/>
        </a:p>
      </dgm:t>
    </dgm:pt>
    <dgm:pt modelId="{1EAAAE4F-00D2-4B39-8A1F-54F4D5443188}">
      <dgm:prSet phldrT="[텍스트]" custT="1"/>
      <dgm:spPr>
        <a:solidFill>
          <a:srgbClr val="FFC000">
            <a:alpha val="90000"/>
          </a:srgbClr>
        </a:solidFill>
        <a:ln w="12700" cap="flat" cmpd="sng" algn="ctr">
          <a:solidFill>
            <a:srgbClr val="5B9BD5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123825" rIns="247650" bIns="123825" numCol="1" spcCol="1270" anchor="ctr" anchorCtr="0"/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부록</a:t>
          </a:r>
          <a:r>
            <a:rPr lang="en-US" altLang="ko-KR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[</a:t>
          </a: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참고문헌</a:t>
          </a:r>
          <a:r>
            <a:rPr lang="en-US" altLang="ko-KR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]</a:t>
          </a:r>
          <a:endParaRPr lang="ko-KR" altLang="en-US" sz="1600" kern="1200">
            <a:solidFill>
              <a:prstClr val="black"/>
            </a:solidFill>
            <a:latin typeface="맑은 고딕" panose="020B0503020000020004" pitchFamily="50" charset="-127"/>
            <a:ea typeface="맑은 고딕" panose="020B0503020000020004" pitchFamily="50" charset="-127"/>
            <a:cs typeface="+mn-cs"/>
          </a:endParaRPr>
        </a:p>
      </dgm:t>
    </dgm:pt>
    <dgm:pt modelId="{0AB286C5-A9F3-4ACD-96AB-1D5D53C326F5}" type="parTrans" cxnId="{3C5B78B4-3F46-4FB8-AAC7-6CD1C0A1C0E7}">
      <dgm:prSet/>
      <dgm:spPr/>
      <dgm:t>
        <a:bodyPr/>
        <a:lstStyle/>
        <a:p>
          <a:pPr latinLnBrk="1"/>
          <a:endParaRPr lang="ko-KR" altLang="en-US"/>
        </a:p>
      </dgm:t>
    </dgm:pt>
    <dgm:pt modelId="{516E05F1-67D7-4358-A39F-3C4F505CE736}" type="sibTrans" cxnId="{3C5B78B4-3F46-4FB8-AAC7-6CD1C0A1C0E7}">
      <dgm:prSet/>
      <dgm:spPr/>
      <dgm:t>
        <a:bodyPr/>
        <a:lstStyle/>
        <a:p>
          <a:pPr latinLnBrk="1"/>
          <a:endParaRPr lang="ko-KR" altLang="en-US"/>
        </a:p>
      </dgm:t>
    </dgm:pt>
    <dgm:pt modelId="{BA6F5F8B-6FC1-4CA9-AB21-70BD1645A186}" type="pres">
      <dgm:prSet presAssocID="{02442000-1DF3-47EB-9240-2FD63C5A18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ED65D1-CF8C-4947-B16F-BA02A7C9B641}" type="pres">
      <dgm:prSet presAssocID="{B17B84A7-C6ED-4AAA-ADB9-421CB33CFC4C}" presName="linNode" presStyleCnt="0"/>
      <dgm:spPr/>
    </dgm:pt>
    <dgm:pt modelId="{8F77D6E4-F3A8-423F-ABFE-F86049D60A70}" type="pres">
      <dgm:prSet presAssocID="{B17B84A7-C6ED-4AAA-ADB9-421CB33CFC4C}" presName="parentText" presStyleLbl="node1" presStyleIdx="0" presStyleCnt="3" custScaleX="6684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6CCBE7-324B-4517-86A5-05EA02271140}" type="pres">
      <dgm:prSet presAssocID="{B17B84A7-C6ED-4AAA-ADB9-421CB33CFC4C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3A3B5B6-D55E-4700-BBD2-8FFF319702BD}" type="pres">
      <dgm:prSet presAssocID="{09FB332B-A2E5-4554-B481-990016C69C3B}" presName="sp" presStyleCnt="0"/>
      <dgm:spPr/>
    </dgm:pt>
    <dgm:pt modelId="{07B6DDC8-3595-43DA-A770-0B8018C16C62}" type="pres">
      <dgm:prSet presAssocID="{D83E0878-3A6D-4B9B-BB51-136DF43ECF89}" presName="linNode" presStyleCnt="0"/>
      <dgm:spPr/>
    </dgm:pt>
    <dgm:pt modelId="{1265C1A6-FB83-4E26-B451-E60696C1A369}" type="pres">
      <dgm:prSet presAssocID="{D83E0878-3A6D-4B9B-BB51-136DF43ECF89}" presName="parentText" presStyleLbl="node1" presStyleIdx="1" presStyleCnt="3" custScaleX="67503">
        <dgm:presLayoutVars>
          <dgm:chMax val="1"/>
          <dgm:bulletEnabled val="1"/>
        </dgm:presLayoutVars>
      </dgm:prSet>
      <dgm:spPr>
        <a:xfrm>
          <a:off x="606152" y="1522077"/>
          <a:ext cx="2555404" cy="1447509"/>
        </a:xfrm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83547E8-2DD0-4388-90B1-80AAE5DDFEC8}" type="pres">
      <dgm:prSet presAssocID="{D83E0878-3A6D-4B9B-BB51-136DF43ECF89}" presName="descendantText" presStyleLbl="alignAccFollowNode1" presStyleIdx="1" presStyleCnt="3">
        <dgm:presLayoutVars>
          <dgm:bulletEnabled val="1"/>
        </dgm:presLayoutVars>
      </dgm:prSet>
      <dgm:spPr>
        <a:xfrm rot="5400000">
          <a:off x="5947545" y="-1119159"/>
          <a:ext cx="1158007" cy="6729984"/>
        </a:xfrm>
        <a:prstGeom prst="round2Same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282B4EE-C3DB-42BA-A0B8-C37E57B70EFF}" type="pres">
      <dgm:prSet presAssocID="{81CF5372-1F13-4CC5-AAE7-0C279FC631F4}" presName="sp" presStyleCnt="0"/>
      <dgm:spPr/>
    </dgm:pt>
    <dgm:pt modelId="{1DE401F0-5739-42B3-9749-F2C4DB975194}" type="pres">
      <dgm:prSet presAssocID="{DCB7A84A-0A3D-4DBF-8F06-73D241CFC5E3}" presName="linNode" presStyleCnt="0"/>
      <dgm:spPr/>
    </dgm:pt>
    <dgm:pt modelId="{6A54DFB3-91DA-4211-96C3-D6A473AEF7E7}" type="pres">
      <dgm:prSet presAssocID="{DCB7A84A-0A3D-4DBF-8F06-73D241CFC5E3}" presName="parentText" presStyleLbl="node1" presStyleIdx="2" presStyleCnt="3" custScaleX="67976">
        <dgm:presLayoutVars>
          <dgm:chMax val="1"/>
          <dgm:bulletEnabled val="1"/>
        </dgm:presLayoutVars>
      </dgm:prSet>
      <dgm:spPr>
        <a:xfrm>
          <a:off x="606152" y="3041962"/>
          <a:ext cx="2573310" cy="1447509"/>
        </a:xfrm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E3307B9-9FB6-416F-8C4A-002C5A9A2A97}" type="pres">
      <dgm:prSet presAssocID="{DCB7A84A-0A3D-4DBF-8F06-73D241CFC5E3}" presName="descendantText" presStyleLbl="alignAccFollowNode1" presStyleIdx="2" presStyleCnt="3">
        <dgm:presLayoutVars>
          <dgm:bulletEnabled val="1"/>
        </dgm:presLayoutVars>
      </dgm:prSet>
      <dgm:spPr>
        <a:xfrm rot="5400000">
          <a:off x="5965451" y="400725"/>
          <a:ext cx="1158007" cy="6729984"/>
        </a:xfrm>
        <a:prstGeom prst="round2SameRect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5CDA3461-3605-4DC8-B94C-0C0B2697106F}" type="presOf" srcId="{DB328C51-2F77-4B63-B9D2-985A34A9B891}" destId="{483547E8-2DD0-4388-90B1-80AAE5DDFEC8}" srcOrd="0" destOrd="1" presId="urn:microsoft.com/office/officeart/2005/8/layout/vList5"/>
    <dgm:cxn modelId="{2941CF5F-54DF-420F-A781-AC872BCDD464}" type="presOf" srcId="{9ED68C54-01E5-49F7-9B33-B37C9687D0AF}" destId="{483547E8-2DD0-4388-90B1-80AAE5DDFEC8}" srcOrd="0" destOrd="0" presId="urn:microsoft.com/office/officeart/2005/8/layout/vList5"/>
    <dgm:cxn modelId="{82F37329-BB21-42BE-8733-662FF03281F9}" srcId="{B17B84A7-C6ED-4AAA-ADB9-421CB33CFC4C}" destId="{D18467AD-8B7A-483E-915F-B38BB2A190F4}" srcOrd="1" destOrd="0" parTransId="{75866979-758A-4514-9BE8-F7568E88D97D}" sibTransId="{D98EA43F-A515-43F4-ABED-54ACC8739B5F}"/>
    <dgm:cxn modelId="{AD79C735-AA67-4C36-8167-1717E657B004}" type="presOf" srcId="{1EAAAE4F-00D2-4B39-8A1F-54F4D5443188}" destId="{FE3307B9-9FB6-416F-8C4A-002C5A9A2A97}" srcOrd="0" destOrd="2" presId="urn:microsoft.com/office/officeart/2005/8/layout/vList5"/>
    <dgm:cxn modelId="{9D9982AF-5CC4-4DC8-AF5A-1955F9E33861}" srcId="{02442000-1DF3-47EB-9240-2FD63C5A1803}" destId="{DCB7A84A-0A3D-4DBF-8F06-73D241CFC5E3}" srcOrd="2" destOrd="0" parTransId="{B874E135-D48F-4406-ADD0-1CC98B738A43}" sibTransId="{9C1B6E40-2725-43C8-8415-135425A5FB91}"/>
    <dgm:cxn modelId="{A586A020-009F-4A97-887E-D17249ACA190}" type="presOf" srcId="{8CC2764A-C709-446A-8706-A02A9F467B2B}" destId="{FE3307B9-9FB6-416F-8C4A-002C5A9A2A97}" srcOrd="0" destOrd="0" presId="urn:microsoft.com/office/officeart/2005/8/layout/vList5"/>
    <dgm:cxn modelId="{823E9BF6-C2A6-4AAF-BA5D-EA240EDBF111}" srcId="{B17B84A7-C6ED-4AAA-ADB9-421CB33CFC4C}" destId="{779F9785-FD1C-45BB-9E90-C2971081027D}" srcOrd="0" destOrd="0" parTransId="{80B4D0F6-3BE1-48CF-9595-D9B42218B2E5}" sibTransId="{6AC795ED-FBF9-4AE1-8FF4-AE49A22E283E}"/>
    <dgm:cxn modelId="{ECD94F6C-A99B-4BC5-BB8F-82F71CE1865B}" type="presOf" srcId="{D83E0878-3A6D-4B9B-BB51-136DF43ECF89}" destId="{1265C1A6-FB83-4E26-B451-E60696C1A369}" srcOrd="0" destOrd="0" presId="urn:microsoft.com/office/officeart/2005/8/layout/vList5"/>
    <dgm:cxn modelId="{B6EA54B3-9E5A-4363-BC65-74CAB84178D9}" type="presOf" srcId="{02442000-1DF3-47EB-9240-2FD63C5A1803}" destId="{BA6F5F8B-6FC1-4CA9-AB21-70BD1645A186}" srcOrd="0" destOrd="0" presId="urn:microsoft.com/office/officeart/2005/8/layout/vList5"/>
    <dgm:cxn modelId="{3F450371-858F-4AC2-9BB7-6F1B2A8A85DF}" srcId="{DCB7A84A-0A3D-4DBF-8F06-73D241CFC5E3}" destId="{8CC2764A-C709-446A-8706-A02A9F467B2B}" srcOrd="0" destOrd="0" parTransId="{7366FB06-B84A-4653-9491-352D87D217AA}" sibTransId="{D4572D13-23BD-48E4-89BE-33E2E673CF6F}"/>
    <dgm:cxn modelId="{C11B9ACD-4FE0-431D-8DA0-66515F2C82C6}" srcId="{02442000-1DF3-47EB-9240-2FD63C5A1803}" destId="{B17B84A7-C6ED-4AAA-ADB9-421CB33CFC4C}" srcOrd="0" destOrd="0" parTransId="{36665F57-AC7A-413F-AD03-DF2DAFA839EB}" sibTransId="{09FB332B-A2E5-4554-B481-990016C69C3B}"/>
    <dgm:cxn modelId="{B58E5674-1C74-4F9E-8CA9-1C3CE33682CD}" type="presOf" srcId="{4E3765BF-E657-441C-A41F-F194975AB1B6}" destId="{483547E8-2DD0-4388-90B1-80AAE5DDFEC8}" srcOrd="0" destOrd="2" presId="urn:microsoft.com/office/officeart/2005/8/layout/vList5"/>
    <dgm:cxn modelId="{CC676AF3-F081-410F-A9BD-A565E321AC39}" srcId="{D83E0878-3A6D-4B9B-BB51-136DF43ECF89}" destId="{DB328C51-2F77-4B63-B9D2-985A34A9B891}" srcOrd="1" destOrd="0" parTransId="{EC683AF6-1AC8-42BF-A433-77DE8DD0346C}" sibTransId="{6D6E4DC3-C0D9-47BD-B085-CDFC8E665578}"/>
    <dgm:cxn modelId="{17D84A83-1BE3-4513-8650-E5652C1BF80B}" type="presOf" srcId="{779F9785-FD1C-45BB-9E90-C2971081027D}" destId="{B36CCBE7-324B-4517-86A5-05EA02271140}" srcOrd="0" destOrd="0" presId="urn:microsoft.com/office/officeart/2005/8/layout/vList5"/>
    <dgm:cxn modelId="{53BFF08F-BF3C-4F76-AAF4-4CBA2F22C8C7}" srcId="{DCB7A84A-0A3D-4DBF-8F06-73D241CFC5E3}" destId="{E455F7CA-DDD7-477B-AEB0-74230EAE9E4F}" srcOrd="1" destOrd="0" parTransId="{F1364F93-2580-4D42-85B3-E840AB8CDC4C}" sibTransId="{1534BFFF-1576-4D2D-AE12-5D2A24AC385D}"/>
    <dgm:cxn modelId="{E13CB9BC-9362-450A-86F4-A73EF813E23C}" type="presOf" srcId="{E455F7CA-DDD7-477B-AEB0-74230EAE9E4F}" destId="{FE3307B9-9FB6-416F-8C4A-002C5A9A2A97}" srcOrd="0" destOrd="1" presId="urn:microsoft.com/office/officeart/2005/8/layout/vList5"/>
    <dgm:cxn modelId="{FFF59A3A-8C74-429F-93DC-20CC52C5E537}" type="presOf" srcId="{B17B84A7-C6ED-4AAA-ADB9-421CB33CFC4C}" destId="{8F77D6E4-F3A8-423F-ABFE-F86049D60A70}" srcOrd="0" destOrd="0" presId="urn:microsoft.com/office/officeart/2005/8/layout/vList5"/>
    <dgm:cxn modelId="{3E5291E4-4357-4C6F-8446-0F1E2AF350BD}" type="presOf" srcId="{D18467AD-8B7A-483E-915F-B38BB2A190F4}" destId="{B36CCBE7-324B-4517-86A5-05EA02271140}" srcOrd="0" destOrd="1" presId="urn:microsoft.com/office/officeart/2005/8/layout/vList5"/>
    <dgm:cxn modelId="{B3E6398B-36DE-4D04-B107-54B404C803EB}" srcId="{D83E0878-3A6D-4B9B-BB51-136DF43ECF89}" destId="{9ED68C54-01E5-49F7-9B33-B37C9687D0AF}" srcOrd="0" destOrd="0" parTransId="{2734951C-9ACB-4367-BFA5-7B747DEBE73C}" sibTransId="{6E740B16-1E49-4642-9859-AC3DAC1BCF37}"/>
    <dgm:cxn modelId="{B06D41C0-4E30-4508-9146-029C2119489A}" srcId="{02442000-1DF3-47EB-9240-2FD63C5A1803}" destId="{D83E0878-3A6D-4B9B-BB51-136DF43ECF89}" srcOrd="1" destOrd="0" parTransId="{74A41B21-B272-49F2-8DC6-F37DBFE2A960}" sibTransId="{81CF5372-1F13-4CC5-AAE7-0C279FC631F4}"/>
    <dgm:cxn modelId="{3C5B78B4-3F46-4FB8-AAC7-6CD1C0A1C0E7}" srcId="{DCB7A84A-0A3D-4DBF-8F06-73D241CFC5E3}" destId="{1EAAAE4F-00D2-4B39-8A1F-54F4D5443188}" srcOrd="2" destOrd="0" parTransId="{0AB286C5-A9F3-4ACD-96AB-1D5D53C326F5}" sibTransId="{516E05F1-67D7-4358-A39F-3C4F505CE736}"/>
    <dgm:cxn modelId="{6EED3957-A815-467A-BACA-EF63D8527654}" srcId="{D83E0878-3A6D-4B9B-BB51-136DF43ECF89}" destId="{4E3765BF-E657-441C-A41F-F194975AB1B6}" srcOrd="2" destOrd="0" parTransId="{2228AEBA-87EA-4B6B-BF5D-3B307FF003DB}" sibTransId="{42051654-F0A7-4465-8178-70E661E92214}"/>
    <dgm:cxn modelId="{3ABDF46C-DA6C-4768-B775-365101C86779}" type="presOf" srcId="{DCB7A84A-0A3D-4DBF-8F06-73D241CFC5E3}" destId="{6A54DFB3-91DA-4211-96C3-D6A473AEF7E7}" srcOrd="0" destOrd="0" presId="urn:microsoft.com/office/officeart/2005/8/layout/vList5"/>
    <dgm:cxn modelId="{8E2D447B-2AB2-43B6-BE58-6832F48B8A33}" type="presParOf" srcId="{BA6F5F8B-6FC1-4CA9-AB21-70BD1645A186}" destId="{28ED65D1-CF8C-4947-B16F-BA02A7C9B641}" srcOrd="0" destOrd="0" presId="urn:microsoft.com/office/officeart/2005/8/layout/vList5"/>
    <dgm:cxn modelId="{94F0E471-2196-4B1A-A880-C3DDCF896EA6}" type="presParOf" srcId="{28ED65D1-CF8C-4947-B16F-BA02A7C9B641}" destId="{8F77D6E4-F3A8-423F-ABFE-F86049D60A70}" srcOrd="0" destOrd="0" presId="urn:microsoft.com/office/officeart/2005/8/layout/vList5"/>
    <dgm:cxn modelId="{1AABE365-6F09-4483-8925-93991F145AE1}" type="presParOf" srcId="{28ED65D1-CF8C-4947-B16F-BA02A7C9B641}" destId="{B36CCBE7-324B-4517-86A5-05EA02271140}" srcOrd="1" destOrd="0" presId="urn:microsoft.com/office/officeart/2005/8/layout/vList5"/>
    <dgm:cxn modelId="{03EA288C-BF39-4252-8588-6CEBF10CAB4D}" type="presParOf" srcId="{BA6F5F8B-6FC1-4CA9-AB21-70BD1645A186}" destId="{73A3B5B6-D55E-4700-BBD2-8FFF319702BD}" srcOrd="1" destOrd="0" presId="urn:microsoft.com/office/officeart/2005/8/layout/vList5"/>
    <dgm:cxn modelId="{BF12B5DD-3E5D-4028-8D53-748A20C6979E}" type="presParOf" srcId="{BA6F5F8B-6FC1-4CA9-AB21-70BD1645A186}" destId="{07B6DDC8-3595-43DA-A770-0B8018C16C62}" srcOrd="2" destOrd="0" presId="urn:microsoft.com/office/officeart/2005/8/layout/vList5"/>
    <dgm:cxn modelId="{D746F8DA-4475-48DB-84C2-04062529312A}" type="presParOf" srcId="{07B6DDC8-3595-43DA-A770-0B8018C16C62}" destId="{1265C1A6-FB83-4E26-B451-E60696C1A369}" srcOrd="0" destOrd="0" presId="urn:microsoft.com/office/officeart/2005/8/layout/vList5"/>
    <dgm:cxn modelId="{A33CAFC7-A3E2-457B-902F-E400CECFEB69}" type="presParOf" srcId="{07B6DDC8-3595-43DA-A770-0B8018C16C62}" destId="{483547E8-2DD0-4388-90B1-80AAE5DDFEC8}" srcOrd="1" destOrd="0" presId="urn:microsoft.com/office/officeart/2005/8/layout/vList5"/>
    <dgm:cxn modelId="{0AF01635-F754-4B92-945E-9F7E4C6C0BB5}" type="presParOf" srcId="{BA6F5F8B-6FC1-4CA9-AB21-70BD1645A186}" destId="{4282B4EE-C3DB-42BA-A0B8-C37E57B70EFF}" srcOrd="3" destOrd="0" presId="urn:microsoft.com/office/officeart/2005/8/layout/vList5"/>
    <dgm:cxn modelId="{612CEAD5-AED2-4E43-B298-487BC3A780BF}" type="presParOf" srcId="{BA6F5F8B-6FC1-4CA9-AB21-70BD1645A186}" destId="{1DE401F0-5739-42B3-9749-F2C4DB975194}" srcOrd="4" destOrd="0" presId="urn:microsoft.com/office/officeart/2005/8/layout/vList5"/>
    <dgm:cxn modelId="{D7348F58-6F42-4505-93BB-4087B5ADF150}" type="presParOf" srcId="{1DE401F0-5739-42B3-9749-F2C4DB975194}" destId="{6A54DFB3-91DA-4211-96C3-D6A473AEF7E7}" srcOrd="0" destOrd="0" presId="urn:microsoft.com/office/officeart/2005/8/layout/vList5"/>
    <dgm:cxn modelId="{C3383CA9-44EB-4403-97AC-FB0F1A190D2D}" type="presParOf" srcId="{1DE401F0-5739-42B3-9749-F2C4DB975194}" destId="{FE3307B9-9FB6-416F-8C4A-002C5A9A2A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2B06BE-918E-4E35-9ACF-AB10554EA95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381E88-86A8-496F-A8C9-42E94232D2A2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DB</a:t>
          </a:r>
          <a:r>
            <a:rPr lang="ko-KR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에 저장될 정보 중 종류</a:t>
          </a:r>
          <a:r>
            <a:rPr lang="en-US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(Item)</a:t>
          </a:r>
          <a:r>
            <a:rPr lang="ko-KR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의 정보를</a:t>
          </a:r>
          <a:r>
            <a:rPr lang="en-US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 Tag</a:t>
          </a:r>
          <a:r>
            <a:rPr lang="ko-KR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함으로써 사용자가 하나의 종류의 물건들 중에서 원하는 물건을 고를 수 있도록 한다</a:t>
          </a:r>
          <a:r>
            <a:rPr lang="en-US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.</a:t>
          </a:r>
        </a:p>
      </dgm:t>
    </dgm:pt>
    <dgm:pt modelId="{5E56A9BD-6BA9-4034-BBF6-9B2AF610344A}" type="parTrans" cxnId="{9B742AFA-4AFD-44E1-BBB8-1D8CBC1B16CE}">
      <dgm:prSet/>
      <dgm:spPr/>
      <dgm:t>
        <a:bodyPr/>
        <a:lstStyle/>
        <a:p>
          <a:endParaRPr lang="en-US"/>
        </a:p>
      </dgm:t>
    </dgm:pt>
    <dgm:pt modelId="{B5FBE940-9DE8-47E4-9D43-1101F34C6B69}" type="sibTrans" cxnId="{9B742AFA-4AFD-44E1-BBB8-1D8CBC1B16CE}">
      <dgm:prSet/>
      <dgm:spPr/>
      <dgm:t>
        <a:bodyPr/>
        <a:lstStyle/>
        <a:p>
          <a:endParaRPr lang="en-US"/>
        </a:p>
      </dgm:t>
    </dgm:pt>
    <dgm:pt modelId="{933BF37D-0914-439B-B4DE-DE44042AA693}">
      <dgm:prSet/>
      <dgm:spPr>
        <a:solidFill>
          <a:schemeClr val="accent4"/>
        </a:solidFill>
      </dgm:spPr>
      <dgm:t>
        <a:bodyPr/>
        <a:lstStyle/>
        <a:p>
          <a:r>
            <a:rPr lang="ko-KR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앨범형식처럼 여러 사진이미지데이터를 한눈에 볼 수 있는 장점이 있다</a:t>
          </a:r>
          <a:r>
            <a:rPr lang="en-US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.</a:t>
          </a:r>
          <a:r>
            <a:rPr lang="ko-KR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 </a:t>
          </a:r>
          <a:endParaRPr lang="en-US">
            <a:solidFill>
              <a:schemeClr val="tx1"/>
            </a:solidFill>
            <a:latin typeface="DX시인과나" panose="02020600000000000000" pitchFamily="18" charset="-127"/>
            <a:ea typeface="DX시인과나" panose="02020600000000000000" pitchFamily="18" charset="-127"/>
          </a:endParaRPr>
        </a:p>
      </dgm:t>
    </dgm:pt>
    <dgm:pt modelId="{F1D4EF92-570A-406E-BA3A-9DC73CD57E7C}" type="parTrans" cxnId="{816990D6-EA18-434B-BB0C-965FAC55FB64}">
      <dgm:prSet/>
      <dgm:spPr/>
      <dgm:t>
        <a:bodyPr/>
        <a:lstStyle/>
        <a:p>
          <a:endParaRPr lang="en-US"/>
        </a:p>
      </dgm:t>
    </dgm:pt>
    <dgm:pt modelId="{8E8117EB-2C96-4652-8997-BE529C93AE53}" type="sibTrans" cxnId="{816990D6-EA18-434B-BB0C-965FAC55FB64}">
      <dgm:prSet/>
      <dgm:spPr/>
      <dgm:t>
        <a:bodyPr/>
        <a:lstStyle/>
        <a:p>
          <a:endParaRPr lang="en-US"/>
        </a:p>
      </dgm:t>
    </dgm:pt>
    <dgm:pt modelId="{38F2E3B1-04E5-40A5-A20F-1FB69124E216}" type="pres">
      <dgm:prSet presAssocID="{0C2B06BE-918E-4E35-9ACF-AB10554EA95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438A59-1984-40AC-A616-B5B7ED3DAAA5}" type="pres">
      <dgm:prSet presAssocID="{70381E88-86A8-496F-A8C9-42E94232D2A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05F84E-6E24-4A73-B2AA-16B0458EC700}" type="pres">
      <dgm:prSet presAssocID="{B5FBE940-9DE8-47E4-9D43-1101F34C6B69}" presName="spacer" presStyleCnt="0"/>
      <dgm:spPr/>
    </dgm:pt>
    <dgm:pt modelId="{C19BE398-F9BC-428F-B927-DC8CA75DC1E5}" type="pres">
      <dgm:prSet presAssocID="{933BF37D-0914-439B-B4DE-DE44042AA69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62DB71D-EBD2-427E-8488-4FD9A8FDEAE5}" type="presOf" srcId="{70381E88-86A8-496F-A8C9-42E94232D2A2}" destId="{DB438A59-1984-40AC-A616-B5B7ED3DAAA5}" srcOrd="0" destOrd="0" presId="urn:microsoft.com/office/officeart/2005/8/layout/vList2"/>
    <dgm:cxn modelId="{9B742AFA-4AFD-44E1-BBB8-1D8CBC1B16CE}" srcId="{0C2B06BE-918E-4E35-9ACF-AB10554EA955}" destId="{70381E88-86A8-496F-A8C9-42E94232D2A2}" srcOrd="0" destOrd="0" parTransId="{5E56A9BD-6BA9-4034-BBF6-9B2AF610344A}" sibTransId="{B5FBE940-9DE8-47E4-9D43-1101F34C6B69}"/>
    <dgm:cxn modelId="{816990D6-EA18-434B-BB0C-965FAC55FB64}" srcId="{0C2B06BE-918E-4E35-9ACF-AB10554EA955}" destId="{933BF37D-0914-439B-B4DE-DE44042AA693}" srcOrd="1" destOrd="0" parTransId="{F1D4EF92-570A-406E-BA3A-9DC73CD57E7C}" sibTransId="{8E8117EB-2C96-4652-8997-BE529C93AE53}"/>
    <dgm:cxn modelId="{19D6FC1B-6EB2-42A3-B4A9-EF5394B2A353}" type="presOf" srcId="{933BF37D-0914-439B-B4DE-DE44042AA693}" destId="{C19BE398-F9BC-428F-B927-DC8CA75DC1E5}" srcOrd="0" destOrd="0" presId="urn:microsoft.com/office/officeart/2005/8/layout/vList2"/>
    <dgm:cxn modelId="{2A742925-AC60-454B-A57C-C95AA66B8BF8}" type="presOf" srcId="{0C2B06BE-918E-4E35-9ACF-AB10554EA955}" destId="{38F2E3B1-04E5-40A5-A20F-1FB69124E216}" srcOrd="0" destOrd="0" presId="urn:microsoft.com/office/officeart/2005/8/layout/vList2"/>
    <dgm:cxn modelId="{540D27D9-59B0-48A1-9CBC-61BF9E82CBBA}" type="presParOf" srcId="{38F2E3B1-04E5-40A5-A20F-1FB69124E216}" destId="{DB438A59-1984-40AC-A616-B5B7ED3DAAA5}" srcOrd="0" destOrd="0" presId="urn:microsoft.com/office/officeart/2005/8/layout/vList2"/>
    <dgm:cxn modelId="{EC025F72-3F4E-40A9-A145-DCD03B47BAFE}" type="presParOf" srcId="{38F2E3B1-04E5-40A5-A20F-1FB69124E216}" destId="{B205F84E-6E24-4A73-B2AA-16B0458EC700}" srcOrd="1" destOrd="0" presId="urn:microsoft.com/office/officeart/2005/8/layout/vList2"/>
    <dgm:cxn modelId="{CB92D744-DFC5-4B7A-99FE-C9D569DBC930}" type="presParOf" srcId="{38F2E3B1-04E5-40A5-A20F-1FB69124E216}" destId="{C19BE398-F9BC-428F-B927-DC8CA75DC1E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45BFD0-1503-4B2B-88A0-9648C63CF47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900A1A7-09B7-4A98-84B4-DDEEC144E7E2}">
      <dgm:prSet phldrT="[텍스트]" custT="1"/>
      <dgm:spPr>
        <a:solidFill>
          <a:schemeClr val="accent4"/>
        </a:solidFill>
      </dgm:spPr>
      <dgm:t>
        <a:bodyPr/>
        <a:lstStyle/>
        <a:p>
          <a:pPr algn="ctr" latinLnBrk="1"/>
          <a:r>
            <a:rPr lang="ko-KR" altLang="en-US" sz="4000">
              <a:solidFill>
                <a:schemeClr val="tx1"/>
              </a:solidFill>
            </a:rPr>
            <a:t>기술 소개</a:t>
          </a:r>
        </a:p>
      </dgm:t>
    </dgm:pt>
    <dgm:pt modelId="{7B06C789-F9C6-4369-99A0-3E8E2A14E633}" type="parTrans" cxnId="{7BB9A6F2-9390-4DF9-9F5D-288876B25A29}">
      <dgm:prSet/>
      <dgm:spPr/>
      <dgm:t>
        <a:bodyPr/>
        <a:lstStyle/>
        <a:p>
          <a:pPr latinLnBrk="1"/>
          <a:endParaRPr lang="ko-KR" altLang="en-US"/>
        </a:p>
      </dgm:t>
    </dgm:pt>
    <dgm:pt modelId="{B97913F9-CC06-41C9-B5AB-FF375F1AD5C3}" type="sibTrans" cxnId="{7BB9A6F2-9390-4DF9-9F5D-288876B25A29}">
      <dgm:prSet/>
      <dgm:spPr/>
      <dgm:t>
        <a:bodyPr/>
        <a:lstStyle/>
        <a:p>
          <a:pPr latinLnBrk="1"/>
          <a:endParaRPr lang="ko-KR" altLang="en-US"/>
        </a:p>
      </dgm:t>
    </dgm:pt>
    <dgm:pt modelId="{E1D6EB4F-E7E8-4531-B84F-98418EDA7D34}" type="pres">
      <dgm:prSet presAssocID="{A445BFD0-1503-4B2B-88A0-9648C63CF47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83D7E8-769F-4896-B1A2-49A08F0AD9A3}" type="pres">
      <dgm:prSet presAssocID="{6900A1A7-09B7-4A98-84B4-DDEEC144E7E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DE647AC-7475-46C3-99FF-EB846C05A62C}" type="presOf" srcId="{6900A1A7-09B7-4A98-84B4-DDEEC144E7E2}" destId="{C083D7E8-769F-4896-B1A2-49A08F0AD9A3}" srcOrd="0" destOrd="0" presId="urn:microsoft.com/office/officeart/2005/8/layout/vList2"/>
    <dgm:cxn modelId="{7BB9A6F2-9390-4DF9-9F5D-288876B25A29}" srcId="{A445BFD0-1503-4B2B-88A0-9648C63CF47D}" destId="{6900A1A7-09B7-4A98-84B4-DDEEC144E7E2}" srcOrd="0" destOrd="0" parTransId="{7B06C789-F9C6-4369-99A0-3E8E2A14E633}" sibTransId="{B97913F9-CC06-41C9-B5AB-FF375F1AD5C3}"/>
    <dgm:cxn modelId="{D97E39FE-E955-4EAE-BDD0-2C76638DC05C}" type="presOf" srcId="{A445BFD0-1503-4B2B-88A0-9648C63CF47D}" destId="{E1D6EB4F-E7E8-4531-B84F-98418EDA7D34}" srcOrd="0" destOrd="0" presId="urn:microsoft.com/office/officeart/2005/8/layout/vList2"/>
    <dgm:cxn modelId="{B1D9E7F0-5A2B-4AAF-8D04-F5760DC2E1E8}" type="presParOf" srcId="{E1D6EB4F-E7E8-4531-B84F-98418EDA7D34}" destId="{C083D7E8-769F-4896-B1A2-49A08F0AD9A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5C7F6-8041-4A91-872E-DC2FFD0FF203}">
      <dsp:nvSpPr>
        <dsp:cNvPr id="0" name=""/>
        <dsp:cNvSpPr/>
      </dsp:nvSpPr>
      <dsp:spPr>
        <a:xfrm>
          <a:off x="0" y="834716"/>
          <a:ext cx="5158589" cy="2007391"/>
        </a:xfrm>
        <a:prstGeom prst="rightArrow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54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4A9AF-0DAF-479C-AD78-DE624CEF7EFF}">
      <dsp:nvSpPr>
        <dsp:cNvPr id="0" name=""/>
        <dsp:cNvSpPr/>
      </dsp:nvSpPr>
      <dsp:spPr>
        <a:xfrm>
          <a:off x="3399681" y="1389178"/>
          <a:ext cx="1243048" cy="100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4320" rIns="0" bIns="27432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관리</a:t>
          </a:r>
        </a:p>
      </dsp:txBody>
      <dsp:txXfrm>
        <a:off x="3399681" y="1389178"/>
        <a:ext cx="1243048" cy="1003695"/>
      </dsp:txXfrm>
    </dsp:sp>
    <dsp:sp modelId="{8DBA6797-12DE-463F-B147-884FF9C4D7B1}">
      <dsp:nvSpPr>
        <dsp:cNvPr id="0" name=""/>
        <dsp:cNvSpPr/>
      </dsp:nvSpPr>
      <dsp:spPr>
        <a:xfrm>
          <a:off x="1908023" y="1389178"/>
          <a:ext cx="1243048" cy="100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4320" rIns="0" bIns="27432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검색</a:t>
          </a:r>
        </a:p>
      </dsp:txBody>
      <dsp:txXfrm>
        <a:off x="1908023" y="1389178"/>
        <a:ext cx="1243048" cy="1003695"/>
      </dsp:txXfrm>
    </dsp:sp>
    <dsp:sp modelId="{036CDE54-ECF4-4C1B-8B53-8F09899D6F7D}">
      <dsp:nvSpPr>
        <dsp:cNvPr id="0" name=""/>
        <dsp:cNvSpPr/>
      </dsp:nvSpPr>
      <dsp:spPr>
        <a:xfrm>
          <a:off x="416364" y="1389178"/>
          <a:ext cx="1243048" cy="100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4320" rIns="0" bIns="27432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분류</a:t>
          </a:r>
        </a:p>
      </dsp:txBody>
      <dsp:txXfrm>
        <a:off x="416364" y="1389178"/>
        <a:ext cx="1243048" cy="1003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CCBE7-324B-4517-86A5-05EA02271140}">
      <dsp:nvSpPr>
        <dsp:cNvPr id="0" name=""/>
        <dsp:cNvSpPr/>
      </dsp:nvSpPr>
      <dsp:spPr>
        <a:xfrm rot="5400000">
          <a:off x="5922711" y="-2639044"/>
          <a:ext cx="1158007" cy="6729984"/>
        </a:xfrm>
        <a:prstGeom prst="round2SameRect">
          <a:avLst/>
        </a:prstGeom>
        <a:solidFill>
          <a:schemeClr val="accent4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>
              <a:solidFill>
                <a:schemeClr val="tx1"/>
              </a:solidFill>
              <a:latin typeface="+mn-ea"/>
              <a:ea typeface="+mn-ea"/>
            </a:rPr>
            <a:t>연구의 배경 및 목적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>
              <a:solidFill>
                <a:schemeClr val="tx1"/>
              </a:solidFill>
              <a:latin typeface="+mn-ea"/>
              <a:ea typeface="+mn-ea"/>
            </a:rPr>
            <a:t>기술동향</a:t>
          </a:r>
        </a:p>
      </dsp:txBody>
      <dsp:txXfrm rot="-5400000">
        <a:off x="3136723" y="203473"/>
        <a:ext cx="6673455" cy="1044949"/>
      </dsp:txXfrm>
    </dsp:sp>
    <dsp:sp modelId="{8F77D6E4-F3A8-423F-ABFE-F86049D60A70}">
      <dsp:nvSpPr>
        <dsp:cNvPr id="0" name=""/>
        <dsp:cNvSpPr/>
      </dsp:nvSpPr>
      <dsp:spPr>
        <a:xfrm>
          <a:off x="606152" y="2193"/>
          <a:ext cx="2530570" cy="1447509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/>
            <a:t>서론</a:t>
          </a:r>
        </a:p>
      </dsp:txBody>
      <dsp:txXfrm>
        <a:off x="676814" y="72855"/>
        <a:ext cx="2389246" cy="1306185"/>
      </dsp:txXfrm>
    </dsp:sp>
    <dsp:sp modelId="{483547E8-2DD0-4388-90B1-80AAE5DDFEC8}">
      <dsp:nvSpPr>
        <dsp:cNvPr id="0" name=""/>
        <dsp:cNvSpPr/>
      </dsp:nvSpPr>
      <dsp:spPr>
        <a:xfrm rot="5400000">
          <a:off x="5947545" y="-1119159"/>
          <a:ext cx="1158007" cy="6729984"/>
        </a:xfrm>
        <a:prstGeom prst="round2SameRect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rgbClr val="5B9BD5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프로젝트 소개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시스템 구성도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기술 소개</a:t>
          </a:r>
        </a:p>
      </dsp:txBody>
      <dsp:txXfrm rot="-5400000">
        <a:off x="3161557" y="1723358"/>
        <a:ext cx="6673455" cy="1044949"/>
      </dsp:txXfrm>
    </dsp:sp>
    <dsp:sp modelId="{1265C1A6-FB83-4E26-B451-E60696C1A369}">
      <dsp:nvSpPr>
        <dsp:cNvPr id="0" name=""/>
        <dsp:cNvSpPr/>
      </dsp:nvSpPr>
      <dsp:spPr>
        <a:xfrm>
          <a:off x="606152" y="1522077"/>
          <a:ext cx="2555404" cy="1447509"/>
        </a:xfrm>
        <a:prstGeom prst="roundRect">
          <a:avLst/>
        </a:prstGeom>
        <a:solidFill>
          <a:srgbClr val="FFC000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본론</a:t>
          </a:r>
        </a:p>
      </dsp:txBody>
      <dsp:txXfrm>
        <a:off x="676814" y="1592739"/>
        <a:ext cx="2414080" cy="1306185"/>
      </dsp:txXfrm>
    </dsp:sp>
    <dsp:sp modelId="{FE3307B9-9FB6-416F-8C4A-002C5A9A2A97}">
      <dsp:nvSpPr>
        <dsp:cNvPr id="0" name=""/>
        <dsp:cNvSpPr/>
      </dsp:nvSpPr>
      <dsp:spPr>
        <a:xfrm rot="5400000">
          <a:off x="5965451" y="400725"/>
          <a:ext cx="1158007" cy="6729984"/>
        </a:xfrm>
        <a:prstGeom prst="round2SameRect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rgbClr val="5B9BD5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시연 부분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향후 개발 가능성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부록</a:t>
          </a:r>
          <a:r>
            <a:rPr lang="en-US" altLang="ko-KR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[</a:t>
          </a:r>
          <a:r>
            <a:rPr lang="ko-KR" altLang="en-US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참고문헌</a:t>
          </a:r>
          <a:r>
            <a:rPr lang="en-US" altLang="ko-KR" sz="1600" kern="12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rPr>
            <a:t>]</a:t>
          </a:r>
          <a:endParaRPr lang="ko-KR" altLang="en-US" sz="1600" kern="1200">
            <a:solidFill>
              <a:prstClr val="black"/>
            </a:solidFill>
            <a:latin typeface="맑은 고딕" panose="020B0503020000020004" pitchFamily="50" charset="-127"/>
            <a:ea typeface="맑은 고딕" panose="020B0503020000020004" pitchFamily="50" charset="-127"/>
            <a:cs typeface="+mn-cs"/>
          </a:endParaRPr>
        </a:p>
      </dsp:txBody>
      <dsp:txXfrm rot="-5400000">
        <a:off x="3179463" y="3243243"/>
        <a:ext cx="6673455" cy="1044949"/>
      </dsp:txXfrm>
    </dsp:sp>
    <dsp:sp modelId="{6A54DFB3-91DA-4211-96C3-D6A473AEF7E7}">
      <dsp:nvSpPr>
        <dsp:cNvPr id="0" name=""/>
        <dsp:cNvSpPr/>
      </dsp:nvSpPr>
      <dsp:spPr>
        <a:xfrm>
          <a:off x="606152" y="3041962"/>
          <a:ext cx="2573310" cy="1447509"/>
        </a:xfrm>
        <a:prstGeom prst="roundRect">
          <a:avLst/>
        </a:prstGeom>
        <a:solidFill>
          <a:srgbClr val="FFC000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결론</a:t>
          </a:r>
        </a:p>
      </dsp:txBody>
      <dsp:txXfrm>
        <a:off x="676814" y="3112624"/>
        <a:ext cx="2431986" cy="1306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38A59-1984-40AC-A616-B5B7ED3DAAA5}">
      <dsp:nvSpPr>
        <dsp:cNvPr id="0" name=""/>
        <dsp:cNvSpPr/>
      </dsp:nvSpPr>
      <dsp:spPr>
        <a:xfrm>
          <a:off x="0" y="92169"/>
          <a:ext cx="5401235" cy="20475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DB</a:t>
          </a:r>
          <a:r>
            <a:rPr lang="ko-KR" sz="2500" kern="120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에 저장될 정보 중 종류</a:t>
          </a:r>
          <a:r>
            <a:rPr lang="en-US" sz="2500" kern="120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(Item)</a:t>
          </a:r>
          <a:r>
            <a:rPr lang="ko-KR" sz="2500" kern="120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의 정보를</a:t>
          </a:r>
          <a:r>
            <a:rPr lang="en-US" sz="2500" kern="120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 Tag</a:t>
          </a:r>
          <a:r>
            <a:rPr lang="ko-KR" sz="2500" kern="120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함으로써 사용자가 하나의 종류의 물건들 중에서 원하는 물건을 고를 수 있도록 한다</a:t>
          </a:r>
          <a:r>
            <a:rPr lang="en-US" sz="2500" kern="120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.</a:t>
          </a:r>
        </a:p>
      </dsp:txBody>
      <dsp:txXfrm>
        <a:off x="99951" y="192120"/>
        <a:ext cx="5201333" cy="1847598"/>
      </dsp:txXfrm>
    </dsp:sp>
    <dsp:sp modelId="{C19BE398-F9BC-428F-B927-DC8CA75DC1E5}">
      <dsp:nvSpPr>
        <dsp:cNvPr id="0" name=""/>
        <dsp:cNvSpPr/>
      </dsp:nvSpPr>
      <dsp:spPr>
        <a:xfrm>
          <a:off x="0" y="2211669"/>
          <a:ext cx="5401235" cy="204750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500" kern="120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앨범형식처럼 여러 사진이미지데이터를 한눈에 볼 수 있는 장점이 있다</a:t>
          </a:r>
          <a:r>
            <a:rPr lang="en-US" sz="2500" kern="120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.</a:t>
          </a:r>
          <a:r>
            <a:rPr lang="ko-KR" sz="2500" kern="120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rPr>
            <a:t> </a:t>
          </a:r>
          <a:endParaRPr lang="en-US" sz="2500" kern="1200">
            <a:solidFill>
              <a:schemeClr val="tx1"/>
            </a:solidFill>
            <a:latin typeface="DX시인과나" panose="02020600000000000000" pitchFamily="18" charset="-127"/>
            <a:ea typeface="DX시인과나" panose="02020600000000000000" pitchFamily="18" charset="-127"/>
          </a:endParaRPr>
        </a:p>
      </dsp:txBody>
      <dsp:txXfrm>
        <a:off x="99951" y="2311620"/>
        <a:ext cx="5201333" cy="18475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3D7E8-769F-4896-B1A2-49A08F0AD9A3}">
      <dsp:nvSpPr>
        <dsp:cNvPr id="0" name=""/>
        <dsp:cNvSpPr/>
      </dsp:nvSpPr>
      <dsp:spPr>
        <a:xfrm>
          <a:off x="0" y="1567269"/>
          <a:ext cx="6601326" cy="121680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kern="1200">
              <a:solidFill>
                <a:schemeClr val="tx1"/>
              </a:solidFill>
            </a:rPr>
            <a:t>기술 소개</a:t>
          </a:r>
        </a:p>
      </dsp:txBody>
      <dsp:txXfrm>
        <a:off x="59399" y="1626668"/>
        <a:ext cx="6482528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6T18:50:26.06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5AEFC-7559-42EB-BD83-726D4CBEBF71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A3404-0702-4868-83FA-543E5A026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3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EAADD-DFD8-4A55-924E-C41FEE7D1D88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704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84D1-4383-41AA-9371-B56DB93E5E45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30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B7E69-EE6A-46DF-B157-E910A81D83BB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24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C2FE-EAA1-4F6B-BF6A-585290437256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5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C11C-5286-4B3D-BA5A-E0FC9A4F1E1D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83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F4546-93DD-45BE-8A6A-018FF88DA905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B88B-ECE3-4646-805C-151F0EAAB675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18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E2B1-BBBA-41EB-BE3A-3F2A11F90A5A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4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84D3-60A3-45BC-9717-0ED047F81EA8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2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C616-ADE8-4B56-9030-F2BCA7B09095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6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9534-4BF9-4BDF-9D49-514BFE348AFE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1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E0D21-4A5F-4CB7-A934-BAD20379798F}" type="datetime1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E24F5-41D5-45C3-ACEC-A36E73709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illustrations/%EB%AC%BC%EC%9D%8C%ED%91%9C-%EC%A7%88%EB%AC%B8-%EC%9D%91%EB%8B%B5-%EA%B2%80%EC%83%89-%EC%97%94%EC%A7%84-1019820/" TargetMode="External"/><Relationship Id="rId3" Type="http://schemas.openxmlformats.org/officeDocument/2006/relationships/hyperlink" Target="https://pixabay.com/ko/%EB%AC%BC%EC%9D%8C%ED%91%9C-%EC%A7%88%EB%AC%B8-%EC%83%81%EC%A7%95-%EB%AC%B8%EC%9E%90-%EB%8F%84%EC%9B%80%EB%A7%90-%EB%8B%B5%EB%B3%80-faq-%EC%A0%95%EB%B3%B4-%EC%A7%80%EC%9B%90-463497/" TargetMode="External"/><Relationship Id="rId7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illustrations/%EB%AC%BC%EC%9D%8C%ED%91%9C-%EC%A7%88%EB%AC%B8-%EC%9D%91%EB%8B%B5-%EA%B2%80%EC%83%89-%EC%97%94%EC%A7%84-1019820/" TargetMode="External"/><Relationship Id="rId3" Type="http://schemas.openxmlformats.org/officeDocument/2006/relationships/hyperlink" Target="https://pixabay.com/ko/%EB%AC%BC%EC%9D%8C%ED%91%9C-%EC%A7%88%EB%AC%B8-%EC%83%81%EC%A7%95-%EB%AC%B8%EC%9E%90-%EB%8F%84%EC%9B%80%EB%A7%90-%EB%8B%B5%EB%B3%80-faq-%EC%A0%95%EB%B3%B4-%EC%A7%80%EC%9B%90-463497/" TargetMode="External"/><Relationship Id="rId7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illustrations/%EB%AC%BC%EC%9D%8C%ED%91%9C-%EC%A7%88%EB%AC%B8-%EC%9D%91%EB%8B%B5-%EA%B2%80%EC%83%89-%EC%97%94%EC%A7%84-1019820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jp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illustrations/%EB%AC%BC%EC%9D%8C%ED%91%9C-%EC%A7%88%EB%AC%B8-%EC%9D%91%EB%8B%B5-%EA%B2%80%EC%83%89-%EC%97%94%EC%A7%84-1019820/" TargetMode="External"/><Relationship Id="rId3" Type="http://schemas.openxmlformats.org/officeDocument/2006/relationships/hyperlink" Target="https://pixabay.com/ko/%EB%AC%BC%EC%9D%8C%ED%91%9C-%EC%A7%88%EB%AC%B8-%EC%83%81%EC%A7%95-%EB%AC%B8%EC%9E%90-%EB%8F%84%EC%9B%80%EB%A7%90-%EB%8B%B5%EB%B3%80-faq-%EC%A0%95%EB%B3%B4-%EC%A7%80%EC%9B%90-463497/" TargetMode="External"/><Relationship Id="rId7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economy/article/2019062185816" TargetMode="External"/><Relationship Id="rId2" Type="http://schemas.openxmlformats.org/officeDocument/2006/relationships/hyperlink" Target="https://newswith.net/2020/12/qr-%EC%BD%94%EB%93%9C-%EC%9D%B8%EC%8B%9D-%EC%8B%9C%EC%9E%A5-%EC%B5%9C%EC%8B%A0-%EB%8F%99%ED%96%A5-%EC%88%98%EC%9A%94-%EB%B0%8F-%EA%B8%B0%EC%88%A0-%EC%A0%84%EB%A7%9D-2020-202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via.tistory.com/79" TargetMode="External"/><Relationship Id="rId5" Type="http://schemas.openxmlformats.org/officeDocument/2006/relationships/hyperlink" Target="https://youngq.tistory.com/40" TargetMode="External"/><Relationship Id="rId4" Type="http://schemas.openxmlformats.org/officeDocument/2006/relationships/hyperlink" Target="https://m.blog.naver.com/PostView.naver?isHttpsRedirect=true&amp;blogId=a-marketing&amp;logNo=220779574949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illustrations/%EB%AC%BC%EC%9D%8C%ED%91%9C-%EC%A7%88%EB%AC%B8-%EC%9D%91%EB%8B%B5-%EA%B2%80%EC%83%89-%EC%97%94%EC%A7%84-1019820/" TargetMode="External"/><Relationship Id="rId3" Type="http://schemas.openxmlformats.org/officeDocument/2006/relationships/hyperlink" Target="https://pixabay.com/ko/%EB%AC%BC%EC%9D%8C%ED%91%9C-%EC%A7%88%EB%AC%B8-%EC%83%81%EC%A7%95-%EB%AC%B8%EC%9E%90-%EB%8F%84%EC%9B%80%EB%A7%90-%EB%8B%B5%EB%B3%80-faq-%EC%A0%95%EB%B3%B4-%EC%A7%80%EC%9B%90-463497/" TargetMode="External"/><Relationship Id="rId7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1FC61B-5CC8-45CE-8CA1-4C67121C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908" y="1909483"/>
            <a:ext cx="3142161" cy="38138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48BB22-CE98-477D-B6CA-59DEDD181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6" y="1830670"/>
            <a:ext cx="3160726" cy="41424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6B5585-D82E-423B-9263-6C38FE42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05" y="484879"/>
            <a:ext cx="10515600" cy="1325563"/>
          </a:xfrm>
          <a:noFill/>
          <a:ln w="60325">
            <a:solidFill>
              <a:schemeClr val="accent4"/>
            </a:solidFill>
          </a:ln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ko-KR" sz="3600" b="1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CNN</a:t>
            </a:r>
            <a:r>
              <a:rPr lang="ko-KR" altLang="en-US" sz="3600" b="1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이용한 이미지 분류와 </a:t>
            </a:r>
            <a:r>
              <a:rPr lang="en-US" altLang="ko-KR" sz="3600" b="1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Tag</a:t>
            </a:r>
            <a:r>
              <a:rPr lang="ko-KR" altLang="en-US" sz="3600" b="1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기반 관리 시스템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FDA9B1-02E4-4552-8115-FAD406A42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533" y="1666856"/>
            <a:ext cx="2126763" cy="2126763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732F425-2379-4A98-A376-8EE119C1A0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061" y="3306228"/>
            <a:ext cx="484450" cy="484450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0C7F1B21-0BC5-497A-B305-3E827BBD8C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822" y="3708576"/>
            <a:ext cx="484450" cy="48445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8630705E-74B2-4244-A1B8-F119358ECE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857" y="4093751"/>
            <a:ext cx="484450" cy="48445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664D445-7A6E-4A26-A607-857394D6B1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306" y="4496460"/>
            <a:ext cx="484450" cy="48445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3714D3C-643A-4364-842D-622D15F91B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54" y="3679964"/>
            <a:ext cx="484450" cy="484450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89035EEB-E03A-4577-B504-EA7DF0C350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863" y="4111623"/>
            <a:ext cx="484450" cy="484450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3F7CC477-D0AC-4454-B708-69EA7B0D4E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59" y="4529248"/>
            <a:ext cx="484450" cy="484450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873426C1-ABF4-46AC-936D-4FCD8C97A0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350" y="4922631"/>
            <a:ext cx="484450" cy="484450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96AF3E6D-8421-483B-98D9-7ED16962BB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94" y="4909423"/>
            <a:ext cx="484450" cy="484450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0F8E3002-B0BB-472A-BC66-58A5C91393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12" y="4118513"/>
            <a:ext cx="484450" cy="484450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2C84BDE3-E1BC-4B53-9C4C-50B4593F73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131" y="4516476"/>
            <a:ext cx="484450" cy="484450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32ACBB5F-95BE-447D-83A0-1C381C841F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140" y="4922631"/>
            <a:ext cx="484450" cy="484450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BD59A9ED-ED5A-4C30-AECE-DBCD07751A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995" y="4511317"/>
            <a:ext cx="484450" cy="484450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1B781C58-8CF3-4EC1-9584-3A8661E9CB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021" y="4910572"/>
            <a:ext cx="484450" cy="484450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A7356695-D9C6-49C1-A32B-964E43B0BC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362" y="4907494"/>
            <a:ext cx="484450" cy="4844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AFBB4AC-9D9A-4C91-A2FA-063D181BA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635" y="2204538"/>
            <a:ext cx="887212" cy="713319"/>
          </a:xfrm>
          <a:prstGeom prst="rect">
            <a:avLst/>
          </a:prstGeom>
          <a:scene3d>
            <a:camera prst="orthographicFront"/>
            <a:lightRig rig="threePt" dir="t">
              <a:rot lat="0" lon="0" rev="0"/>
            </a:lightRig>
          </a:scene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0941F-00BC-4020-8906-DAC4B9189B0B}"/>
              </a:ext>
            </a:extLst>
          </p:cNvPr>
          <p:cNvSpPr txBox="1"/>
          <p:nvPr/>
        </p:nvSpPr>
        <p:spPr>
          <a:xfrm>
            <a:off x="110812" y="85763"/>
            <a:ext cx="12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21. 06. 09</a:t>
            </a:r>
            <a:endParaRPr lang="ko-KR" altLang="en-US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1507F-3C65-44EC-9A59-67D04991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991" y="6018393"/>
            <a:ext cx="6531357" cy="750162"/>
          </a:xfr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201600017 </a:t>
            </a:r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강두영</a:t>
            </a:r>
            <a:r>
              <a:rPr lang="en-US" altLang="ko-KR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		201701282 </a:t>
            </a:r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문수빈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EBFDB-649A-4739-B73A-D3C3A578BA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35" y="5681668"/>
            <a:ext cx="1121759" cy="1166856"/>
          </a:xfrm>
          <a:prstGeom prst="rect">
            <a:avLst/>
          </a:prstGeom>
        </p:spPr>
      </p:pic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28C03573-5AEF-45D6-BFD6-DD993A08F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439447"/>
              </p:ext>
            </p:extLst>
          </p:nvPr>
        </p:nvGraphicFramePr>
        <p:xfrm>
          <a:off x="3460376" y="1909483"/>
          <a:ext cx="5158589" cy="3782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F291270-E8B9-4624-808E-70DE4C56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1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프로젝트 소개</a:t>
            </a:r>
            <a:endParaRPr lang="ko-KR" altLang="en-US" sz="3200" b="1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" name="그림 4" descr="이어폰이(가) 표시된 사진&#10;&#10;자동 생성된 설명">
            <a:extLst>
              <a:ext uri="{FF2B5EF4-FFF2-40B4-BE49-F238E27FC236}">
                <a16:creationId xmlns:a16="http://schemas.microsoft.com/office/drawing/2014/main" id="{F1D49D8C-60A3-46DC-A93C-722C73B9D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78507" y="1562103"/>
            <a:ext cx="2034986" cy="127186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006308F-500E-4A45-9483-60B9FD65D4D0}"/>
              </a:ext>
            </a:extLst>
          </p:cNvPr>
          <p:cNvCxnSpPr>
            <a:cxnSpLocks/>
          </p:cNvCxnSpPr>
          <p:nvPr/>
        </p:nvCxnSpPr>
        <p:spPr>
          <a:xfrm flipH="1">
            <a:off x="4401671" y="2716306"/>
            <a:ext cx="645460" cy="52891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F39C34A-9199-4071-A61E-417F9499E8D2}"/>
              </a:ext>
            </a:extLst>
          </p:cNvPr>
          <p:cNvCxnSpPr>
            <a:cxnSpLocks/>
          </p:cNvCxnSpPr>
          <p:nvPr/>
        </p:nvCxnSpPr>
        <p:spPr>
          <a:xfrm>
            <a:off x="7144871" y="2684929"/>
            <a:ext cx="564776" cy="591671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5742A7-0A78-44F2-8555-C4D3DFCC3DF3}"/>
              </a:ext>
            </a:extLst>
          </p:cNvPr>
          <p:cNvSpPr txBox="1"/>
          <p:nvPr/>
        </p:nvSpPr>
        <p:spPr>
          <a:xfrm>
            <a:off x="1882588" y="3621741"/>
            <a:ext cx="213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①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이 박스에 무슨 물건이 있더라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CE3159-5D67-41D1-BEFA-701C4FEE82C8}"/>
              </a:ext>
            </a:extLst>
          </p:cNvPr>
          <p:cNvSpPr txBox="1"/>
          <p:nvPr/>
        </p:nvSpPr>
        <p:spPr>
          <a:xfrm>
            <a:off x="5047131" y="3785257"/>
            <a:ext cx="213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②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이어폰이 필요한데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 박스에 어떤 이어폰들이 있더라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96969-9899-4E89-B586-23F3705CA11F}"/>
              </a:ext>
            </a:extLst>
          </p:cNvPr>
          <p:cNvSpPr txBox="1"/>
          <p:nvPr/>
        </p:nvSpPr>
        <p:spPr>
          <a:xfrm>
            <a:off x="7781365" y="3621741"/>
            <a:ext cx="213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③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 대학교 입학선물로 받은 시계가 어딨더라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7CD7FB-0C70-480E-9898-51E18AD5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88" y="4264069"/>
            <a:ext cx="2181225" cy="2095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029A50-03BB-47EB-904E-50BD69E4D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200" y="4890356"/>
            <a:ext cx="1161228" cy="11612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6EFA9F-13C6-4738-83A3-01C5ACF6C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329" y="4708587"/>
            <a:ext cx="675757" cy="1664909"/>
          </a:xfrm>
          <a:prstGeom prst="rect">
            <a:avLst/>
          </a:prstGeom>
        </p:spPr>
      </p:pic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AEF6ECD5-0F06-48C7-8C1A-A5543D9C5F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44092" y="4630377"/>
            <a:ext cx="2010417" cy="2010417"/>
          </a:xfrm>
          <a:prstGeom prst="rect">
            <a:avLst/>
          </a:prstGeom>
        </p:spPr>
      </p:pic>
      <p:pic>
        <p:nvPicPr>
          <p:cNvPr id="21" name="그림 20" descr="손목시계이(가) 표시된 사진&#10;&#10;자동 생성된 설명">
            <a:extLst>
              <a:ext uri="{FF2B5EF4-FFF2-40B4-BE49-F238E27FC236}">
                <a16:creationId xmlns:a16="http://schemas.microsoft.com/office/drawing/2014/main" id="{2598D014-5389-456A-A0A3-E21A17CCDC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361" y="4352904"/>
            <a:ext cx="1004329" cy="100432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10</a:t>
            </a:fld>
            <a:endParaRPr lang="ko-KR" altLang="en-US" b="1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BE2A6F-20A3-4B24-B8DF-BD1D5871C409}"/>
              </a:ext>
            </a:extLst>
          </p:cNvPr>
          <p:cNvCxnSpPr>
            <a:cxnSpLocks/>
          </p:cNvCxnSpPr>
          <p:nvPr/>
        </p:nvCxnSpPr>
        <p:spPr>
          <a:xfrm>
            <a:off x="6069107" y="2864223"/>
            <a:ext cx="0" cy="75751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33">
            <a:extLst>
              <a:ext uri="{FF2B5EF4-FFF2-40B4-BE49-F238E27FC236}">
                <a16:creationId xmlns:a16="http://schemas.microsoft.com/office/drawing/2014/main" id="{B6047503-F669-4684-B8B6-E1F3332764E6}"/>
              </a:ext>
            </a:extLst>
          </p:cNvPr>
          <p:cNvSpPr/>
          <p:nvPr/>
        </p:nvSpPr>
        <p:spPr>
          <a:xfrm>
            <a:off x="4444141" y="3421038"/>
            <a:ext cx="3108960" cy="3108960"/>
          </a:xfrm>
          <a:prstGeom prst="ellipse">
            <a:avLst/>
          </a:prstGeom>
          <a:solidFill>
            <a:srgbClr val="F2900E">
              <a:alpha val="5000"/>
            </a:srgbClr>
          </a:solidFill>
          <a:ln w="108000">
            <a:solidFill>
              <a:srgbClr val="F290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ko-KR" altLang="en-US">
              <a:solidFill>
                <a:srgbClr val="F290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562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B6BF5-685C-42E7-B46C-4DCEEDFC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94" y="2471637"/>
            <a:ext cx="2225868" cy="22258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A9A41E-E52E-4358-81F1-DBC4F342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>② 이어폰이 필요한데</a:t>
            </a:r>
            <a: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  <a:r>
              <a:rPr lang="ko-KR" altLang="en-US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> 박스에 어떤 이어폰들이 있더라</a:t>
            </a:r>
            <a: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sz="32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BCEDD-6948-4F59-B705-8B51A139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23" y="1962027"/>
            <a:ext cx="5215759" cy="4635995"/>
          </a:xfrm>
        </p:spPr>
        <p:txBody>
          <a:bodyPr>
            <a:normAutofit/>
          </a:bodyPr>
          <a:lstStyle/>
          <a:p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특정한 물건이 필요한데 구체적인 고유의 하나의 물건이 필요한 것은 아닐 때</a:t>
            </a:r>
            <a:r>
              <a:rPr lang="en-US" altLang="ko-KR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 카테고리 내에서 고를 수 있도록 해당 물건들을 </a:t>
            </a:r>
            <a:r>
              <a:rPr lang="en-US" altLang="ko-KR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Tag</a:t>
            </a:r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기법으로 사용자가 스마트폰으로 확인할 수 있도록 한다</a:t>
            </a:r>
            <a:r>
              <a:rPr lang="en-US" altLang="ko-KR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 sz="24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800" b="1">
                <a:solidFill>
                  <a:srgbClr val="0070C0"/>
                </a:solidFill>
                <a:latin typeface="+mn-ea"/>
              </a:rPr>
              <a:t>사용자가 박스의 실제 위치에 존재하지 않아도 </a:t>
            </a:r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스마트폰으로 </a:t>
            </a:r>
            <a:r>
              <a:rPr lang="en-US" altLang="ko-KR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DB</a:t>
            </a:r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에 저장된 데이터를 확인하여 어느 박스에 어떤 물건을 보관하고 있는지 확인 할 수 있다</a:t>
            </a:r>
            <a:r>
              <a:rPr lang="en-US" altLang="ko-KR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18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AE4C82-1E99-44F3-B660-BBE05201C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58" y="2303929"/>
            <a:ext cx="1297101" cy="319575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A8C460-5899-4010-A7F4-752F4BD1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7" name="Group 392">
            <a:extLst>
              <a:ext uri="{FF2B5EF4-FFF2-40B4-BE49-F238E27FC236}">
                <a16:creationId xmlns:a16="http://schemas.microsoft.com/office/drawing/2014/main" id="{DF1898F5-6AD3-4C8C-8CFA-3C261EB37D89}"/>
              </a:ext>
            </a:extLst>
          </p:cNvPr>
          <p:cNvGrpSpPr/>
          <p:nvPr/>
        </p:nvGrpSpPr>
        <p:grpSpPr>
          <a:xfrm>
            <a:off x="656988" y="1501748"/>
            <a:ext cx="10878023" cy="291207"/>
            <a:chOff x="0" y="0"/>
            <a:chExt cx="11657498" cy="0"/>
          </a:xfrm>
        </p:grpSpPr>
        <p:sp>
          <p:nvSpPr>
            <p:cNvPr id="8" name="Shape 390">
              <a:extLst>
                <a:ext uri="{FF2B5EF4-FFF2-40B4-BE49-F238E27FC236}">
                  <a16:creationId xmlns:a16="http://schemas.microsoft.com/office/drawing/2014/main" id="{A0E563F6-B94D-4D37-AED1-3125012A2CFF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" name="Shape 391">
              <a:extLst>
                <a:ext uri="{FF2B5EF4-FFF2-40B4-BE49-F238E27FC236}">
                  <a16:creationId xmlns:a16="http://schemas.microsoft.com/office/drawing/2014/main" id="{251B7FC6-CB10-41EF-A535-F249E163E740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7921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4549E-DD8F-4D0A-B0E4-A70C5635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41" y="522382"/>
            <a:ext cx="10515600" cy="638922"/>
          </a:xfrm>
        </p:spPr>
        <p:txBody>
          <a:bodyPr anchor="t">
            <a:normAutofit/>
          </a:bodyPr>
          <a:lstStyle/>
          <a:p>
            <a:r>
              <a:rPr lang="ko-KR" altLang="en-US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사물의 </a:t>
            </a:r>
            <a:r>
              <a:rPr lang="ko-KR" altLang="en-US" sz="2800" b="1">
                <a:solidFill>
                  <a:schemeClr val="accent4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종류</a:t>
            </a:r>
            <a:r>
              <a:rPr lang="ko-KR" altLang="en-US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를 </a:t>
            </a:r>
            <a:r>
              <a:rPr lang="en-US" altLang="ko-KR" sz="2800" b="1">
                <a:solidFill>
                  <a:schemeClr val="accent4"/>
                </a:solidFill>
                <a:latin typeface="+mn-ea"/>
                <a:ea typeface="+mn-ea"/>
              </a:rPr>
              <a:t>Tag</a:t>
            </a:r>
            <a:r>
              <a:rPr lang="ko-KR" altLang="en-US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하여 물건을 찾는다</a:t>
            </a:r>
            <a:r>
              <a:rPr lang="en-US" altLang="ko-KR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28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aphicFrame>
        <p:nvGraphicFramePr>
          <p:cNvPr id="13" name="내용 개체 틀 2">
            <a:extLst>
              <a:ext uri="{FF2B5EF4-FFF2-40B4-BE49-F238E27FC236}">
                <a16:creationId xmlns:a16="http://schemas.microsoft.com/office/drawing/2014/main" id="{4BF39A03-9B45-48D1-9637-2ADDB28F0B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574516"/>
              </p:ext>
            </p:extLst>
          </p:nvPr>
        </p:nvGraphicFramePr>
        <p:xfrm>
          <a:off x="5952564" y="1825625"/>
          <a:ext cx="5401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188A905-73D0-478C-8C2A-DCB7EFB56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40" y="2002840"/>
            <a:ext cx="3893111" cy="33592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A61372-EDC1-4BA0-BAB3-F01FDD54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12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522BB55-94E1-4EB3-8568-F88256E5F7FF}"/>
                  </a:ext>
                </a:extLst>
              </p14:cNvPr>
              <p14:cNvContentPartPr/>
              <p14:nvPr/>
            </p14:nvContentPartPr>
            <p14:xfrm>
              <a:off x="681141" y="2043529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522BB55-94E1-4EB3-8568-F88256E5F7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2141" y="2034889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8C0085F8-A31E-4A63-A994-011A291E843D}"/>
              </a:ext>
            </a:extLst>
          </p:cNvPr>
          <p:cNvSpPr/>
          <p:nvPr/>
        </p:nvSpPr>
        <p:spPr>
          <a:xfrm>
            <a:off x="1126440" y="4103781"/>
            <a:ext cx="1097280" cy="1097280"/>
          </a:xfrm>
          <a:prstGeom prst="ellipse">
            <a:avLst/>
          </a:prstGeom>
          <a:solidFill>
            <a:srgbClr val="FFC114">
              <a:alpha val="5000"/>
            </a:srgbClr>
          </a:solidFill>
          <a:ln w="18000">
            <a:solidFill>
              <a:srgbClr val="FFC1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FFC1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7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프로젝트 소개</a:t>
            </a:r>
            <a:endParaRPr lang="ko-KR" altLang="en-US" sz="3200" b="1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" name="그림 4" descr="이어폰이(가) 표시된 사진&#10;&#10;자동 생성된 설명">
            <a:extLst>
              <a:ext uri="{FF2B5EF4-FFF2-40B4-BE49-F238E27FC236}">
                <a16:creationId xmlns:a16="http://schemas.microsoft.com/office/drawing/2014/main" id="{F1D49D8C-60A3-46DC-A93C-722C73B9D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78507" y="1562103"/>
            <a:ext cx="2034986" cy="127186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006308F-500E-4A45-9483-60B9FD65D4D0}"/>
              </a:ext>
            </a:extLst>
          </p:cNvPr>
          <p:cNvCxnSpPr>
            <a:cxnSpLocks/>
          </p:cNvCxnSpPr>
          <p:nvPr/>
        </p:nvCxnSpPr>
        <p:spPr>
          <a:xfrm flipH="1">
            <a:off x="4401671" y="2716306"/>
            <a:ext cx="645460" cy="52891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F39C34A-9199-4071-A61E-417F9499E8D2}"/>
              </a:ext>
            </a:extLst>
          </p:cNvPr>
          <p:cNvCxnSpPr>
            <a:cxnSpLocks/>
          </p:cNvCxnSpPr>
          <p:nvPr/>
        </p:nvCxnSpPr>
        <p:spPr>
          <a:xfrm>
            <a:off x="7144871" y="2684929"/>
            <a:ext cx="564776" cy="591671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5742A7-0A78-44F2-8555-C4D3DFCC3DF3}"/>
              </a:ext>
            </a:extLst>
          </p:cNvPr>
          <p:cNvSpPr txBox="1"/>
          <p:nvPr/>
        </p:nvSpPr>
        <p:spPr>
          <a:xfrm>
            <a:off x="1882588" y="3621741"/>
            <a:ext cx="213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①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이 박스에 무슨 물건이 있더라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CE3159-5D67-41D1-BEFA-701C4FEE82C8}"/>
              </a:ext>
            </a:extLst>
          </p:cNvPr>
          <p:cNvSpPr txBox="1"/>
          <p:nvPr/>
        </p:nvSpPr>
        <p:spPr>
          <a:xfrm>
            <a:off x="5047131" y="3785257"/>
            <a:ext cx="213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②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이어폰이 필요한데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 박스에 어떤 이어폰들이 있더라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96969-9899-4E89-B586-23F3705CA11F}"/>
              </a:ext>
            </a:extLst>
          </p:cNvPr>
          <p:cNvSpPr txBox="1"/>
          <p:nvPr/>
        </p:nvSpPr>
        <p:spPr>
          <a:xfrm>
            <a:off x="7781365" y="3621741"/>
            <a:ext cx="213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③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 대학교 입학선물로 받은 시계가 어딨더라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7CD7FB-0C70-480E-9898-51E18AD5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88" y="4264069"/>
            <a:ext cx="2181225" cy="2095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029A50-03BB-47EB-904E-50BD69E4D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200" y="4890356"/>
            <a:ext cx="1161228" cy="11612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6EFA9F-13C6-4738-83A3-01C5ACF6C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329" y="4708587"/>
            <a:ext cx="675757" cy="1664909"/>
          </a:xfrm>
          <a:prstGeom prst="rect">
            <a:avLst/>
          </a:prstGeom>
        </p:spPr>
      </p:pic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AEF6ECD5-0F06-48C7-8C1A-A5543D9C5F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44092" y="4630377"/>
            <a:ext cx="2010417" cy="2010417"/>
          </a:xfrm>
          <a:prstGeom prst="rect">
            <a:avLst/>
          </a:prstGeom>
        </p:spPr>
      </p:pic>
      <p:pic>
        <p:nvPicPr>
          <p:cNvPr id="21" name="그림 20" descr="손목시계이(가) 표시된 사진&#10;&#10;자동 생성된 설명">
            <a:extLst>
              <a:ext uri="{FF2B5EF4-FFF2-40B4-BE49-F238E27FC236}">
                <a16:creationId xmlns:a16="http://schemas.microsoft.com/office/drawing/2014/main" id="{2598D014-5389-456A-A0A3-E21A17CCDC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361" y="4352904"/>
            <a:ext cx="1004329" cy="100432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13</a:t>
            </a:fld>
            <a:endParaRPr lang="ko-KR" altLang="en-US" b="1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BE2A6F-20A3-4B24-B8DF-BD1D5871C409}"/>
              </a:ext>
            </a:extLst>
          </p:cNvPr>
          <p:cNvCxnSpPr>
            <a:cxnSpLocks/>
          </p:cNvCxnSpPr>
          <p:nvPr/>
        </p:nvCxnSpPr>
        <p:spPr>
          <a:xfrm>
            <a:off x="6069107" y="2864223"/>
            <a:ext cx="0" cy="75751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33">
            <a:extLst>
              <a:ext uri="{FF2B5EF4-FFF2-40B4-BE49-F238E27FC236}">
                <a16:creationId xmlns:a16="http://schemas.microsoft.com/office/drawing/2014/main" id="{B442F83F-48F5-4268-8432-D25C9D039E77}"/>
              </a:ext>
            </a:extLst>
          </p:cNvPr>
          <p:cNvSpPr/>
          <p:nvPr/>
        </p:nvSpPr>
        <p:spPr>
          <a:xfrm>
            <a:off x="7180720" y="3306095"/>
            <a:ext cx="3108960" cy="3108960"/>
          </a:xfrm>
          <a:prstGeom prst="ellipse">
            <a:avLst/>
          </a:prstGeom>
          <a:solidFill>
            <a:srgbClr val="F2900E">
              <a:alpha val="5000"/>
            </a:srgbClr>
          </a:solidFill>
          <a:ln w="108000">
            <a:solidFill>
              <a:srgbClr val="F290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ko-KR" altLang="en-US">
              <a:solidFill>
                <a:srgbClr val="F290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00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9A41E-E52E-4358-81F1-DBC4F342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508561"/>
            <a:ext cx="10515600" cy="585134"/>
          </a:xfrm>
        </p:spPr>
        <p:txBody>
          <a:bodyPr anchor="t">
            <a:normAutofit/>
          </a:bodyPr>
          <a:lstStyle/>
          <a:p>
            <a:r>
              <a:rPr lang="ko-KR" altLang="en-US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>③ </a:t>
            </a:r>
            <a:r>
              <a:rPr lang="ko-KR" altLang="en-US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대학교 입학선물로 받은 시계가 어딨더라</a:t>
            </a:r>
            <a:r>
              <a:rPr lang="en-US" altLang="ko-KR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sz="32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BCEDD-6948-4F59-B705-8B51A139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36" y="2786781"/>
            <a:ext cx="5096435" cy="2230052"/>
          </a:xfrm>
        </p:spPr>
        <p:txBody>
          <a:bodyPr>
            <a:normAutofit/>
          </a:bodyPr>
          <a:lstStyle/>
          <a:p>
            <a:r>
              <a:rPr lang="ko-KR" altLang="en-US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사용자가 구체적인 특정한 한가지 물건을 찾기를 원할 때 해당 물건의 고유한 정보를 </a:t>
            </a:r>
            <a:r>
              <a:rPr lang="en-US" altLang="ko-KR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Tag</a:t>
            </a:r>
            <a:r>
              <a:rPr lang="ko-KR" altLang="en-US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함으로써 손쉽게 해당 물건이 어느 박스에 들어 있는지알 수 있다</a:t>
            </a:r>
            <a:r>
              <a:rPr lang="en-US" altLang="ko-KR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24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BFE92101-FDE5-4AEC-8BDA-1A30257F7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2669" y="1674077"/>
            <a:ext cx="4455459" cy="4455459"/>
          </a:xfrm>
          <a:prstGeom prst="rect">
            <a:avLst/>
          </a:prstGeom>
        </p:spPr>
      </p:pic>
      <p:pic>
        <p:nvPicPr>
          <p:cNvPr id="10" name="그림 9" descr="손목시계이(가) 표시된 사진&#10;&#10;자동 생성된 설명">
            <a:extLst>
              <a:ext uri="{FF2B5EF4-FFF2-40B4-BE49-F238E27FC236}">
                <a16:creationId xmlns:a16="http://schemas.microsoft.com/office/drawing/2014/main" id="{857E2CD8-9084-40DA-9A6F-68199FC88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16" y="1353389"/>
            <a:ext cx="2143125" cy="214312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80947-73F2-4C11-9261-E9C8ED78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7" name="Group 392">
            <a:extLst>
              <a:ext uri="{FF2B5EF4-FFF2-40B4-BE49-F238E27FC236}">
                <a16:creationId xmlns:a16="http://schemas.microsoft.com/office/drawing/2014/main" id="{637CB1B3-A201-4FF1-99DF-34DD989BB1D1}"/>
              </a:ext>
            </a:extLst>
          </p:cNvPr>
          <p:cNvGrpSpPr/>
          <p:nvPr/>
        </p:nvGrpSpPr>
        <p:grpSpPr>
          <a:xfrm>
            <a:off x="652669" y="1238282"/>
            <a:ext cx="10878023" cy="291207"/>
            <a:chOff x="0" y="0"/>
            <a:chExt cx="11657498" cy="0"/>
          </a:xfrm>
        </p:grpSpPr>
        <p:sp>
          <p:nvSpPr>
            <p:cNvPr id="9" name="Shape 390">
              <a:extLst>
                <a:ext uri="{FF2B5EF4-FFF2-40B4-BE49-F238E27FC236}">
                  <a16:creationId xmlns:a16="http://schemas.microsoft.com/office/drawing/2014/main" id="{CCF5D9ED-BE0A-4CEB-A206-89815808E15C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Shape 391">
              <a:extLst>
                <a:ext uri="{FF2B5EF4-FFF2-40B4-BE49-F238E27FC236}">
                  <a16:creationId xmlns:a16="http://schemas.microsoft.com/office/drawing/2014/main" id="{A22142BE-8357-439A-9842-D4679EE3B137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2627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4549E-DD8F-4D0A-B0E4-A70C5635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12" y="489203"/>
            <a:ext cx="10515600" cy="513416"/>
          </a:xfrm>
        </p:spPr>
        <p:txBody>
          <a:bodyPr anchor="t">
            <a:normAutofit/>
          </a:bodyPr>
          <a:lstStyle/>
          <a:p>
            <a:r>
              <a:rPr lang="ko-KR" altLang="en-US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사물의 </a:t>
            </a:r>
            <a:r>
              <a:rPr lang="ko-KR" altLang="en-US" sz="2800" b="1">
                <a:solidFill>
                  <a:schemeClr val="accent4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고유 정보</a:t>
            </a:r>
            <a:r>
              <a:rPr lang="ko-KR" altLang="en-US" sz="2800">
                <a:solidFill>
                  <a:schemeClr val="accent4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</a:t>
            </a:r>
            <a:r>
              <a:rPr lang="en-US" altLang="ko-KR" sz="2800" b="1">
                <a:solidFill>
                  <a:schemeClr val="accent4"/>
                </a:solidFill>
                <a:latin typeface="+mn-ea"/>
                <a:ea typeface="+mn-ea"/>
              </a:rPr>
              <a:t>Tag</a:t>
            </a:r>
            <a:r>
              <a:rPr lang="ko-KR" altLang="en-US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하여 물건을 찾는다</a:t>
            </a:r>
            <a:r>
              <a:rPr lang="en-US" altLang="ko-KR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28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7CCC1-A53B-4F84-98BC-3122B325F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564" y="1825625"/>
            <a:ext cx="5401235" cy="4351338"/>
          </a:xfrm>
        </p:spPr>
        <p:txBody>
          <a:bodyPr/>
          <a:lstStyle/>
          <a:p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DB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에 저장될 정보 중 해당 물건 각각 하나씩마다 고유한 정보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(Unique)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 Tag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함으로써 사용자가 원하는 구체적인 물건의 위치를 찾을 수 있다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Unique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정보를 저장 시 기존 데이터의 정보와 일치한다면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중복 검사를 통해 수정하여 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Unique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의 특성을 유지한다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188A905-73D0-478C-8C2A-DCB7EFB56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01" y="1749400"/>
            <a:ext cx="3893111" cy="3359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6F231B-3A70-475C-9ABD-90FD042A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CA6CB19-521A-49BF-8E00-5DCE1127A94A}"/>
              </a:ext>
            </a:extLst>
          </p:cNvPr>
          <p:cNvSpPr/>
          <p:nvPr/>
        </p:nvSpPr>
        <p:spPr>
          <a:xfrm>
            <a:off x="2853769" y="3933452"/>
            <a:ext cx="2307043" cy="1097280"/>
          </a:xfrm>
          <a:prstGeom prst="ellipse">
            <a:avLst/>
          </a:prstGeom>
          <a:solidFill>
            <a:srgbClr val="FFC114">
              <a:alpha val="5000"/>
            </a:srgbClr>
          </a:solidFill>
          <a:ln w="18000">
            <a:solidFill>
              <a:srgbClr val="FFC1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FFC1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4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11EEEB4F-FD42-40E8-A8A4-48E63687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118" y="3185972"/>
            <a:ext cx="1245758" cy="1245758"/>
          </a:xfrm>
          <a:prstGeom prst="rect">
            <a:avLst/>
          </a:prstGeom>
        </p:spPr>
      </p:pic>
      <p:pic>
        <p:nvPicPr>
          <p:cNvPr id="4" name="그림 3" descr="세면도구, 향수, 로션이(가) 표시된 사진&#10;&#10;자동 생성된 설명">
            <a:extLst>
              <a:ext uri="{FF2B5EF4-FFF2-40B4-BE49-F238E27FC236}">
                <a16:creationId xmlns:a16="http://schemas.microsoft.com/office/drawing/2014/main" id="{E689605A-8DF5-4F05-AE85-B91E055D9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2" y="2777934"/>
            <a:ext cx="2552700" cy="17907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프로젝트 소개</a:t>
            </a:r>
            <a: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/>
            </a:r>
            <a:b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</a:br>
            <a:r>
              <a:rPr lang="en-US" altLang="ko-KR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- CNN </a:t>
            </a:r>
            <a:r>
              <a:rPr lang="ko-KR" altLang="en-US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기술을 이용한 이미지 분류 시스템</a:t>
            </a:r>
            <a:endParaRPr lang="ko-KR" altLang="en-US" sz="32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16</a:t>
            </a:fld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6AC4A-DC24-4D0E-B4C9-16C711675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11" y="2043203"/>
            <a:ext cx="1424828" cy="712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F0291-78F5-4B95-A1CF-AB3F63EBF13F}"/>
              </a:ext>
            </a:extLst>
          </p:cNvPr>
          <p:cNvSpPr txBox="1"/>
          <p:nvPr/>
        </p:nvSpPr>
        <p:spPr>
          <a:xfrm>
            <a:off x="1729852" y="2214744"/>
            <a:ext cx="133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Crowling</a:t>
            </a:r>
            <a:endParaRPr lang="ko-KR" altLang="en-US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EE3CE9-B5D3-484C-9077-90A4C23E0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48" y="5022681"/>
            <a:ext cx="1711698" cy="85584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34D7894-3B9A-4803-9EB3-9C9E21076C10}"/>
              </a:ext>
            </a:extLst>
          </p:cNvPr>
          <p:cNvSpPr/>
          <p:nvPr/>
        </p:nvSpPr>
        <p:spPr>
          <a:xfrm>
            <a:off x="2163156" y="3364428"/>
            <a:ext cx="854311" cy="76872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쇼지, 건물이(가) 표시된 사진&#10;&#10;자동 생성된 설명">
            <a:extLst>
              <a:ext uri="{FF2B5EF4-FFF2-40B4-BE49-F238E27FC236}">
                <a16:creationId xmlns:a16="http://schemas.microsoft.com/office/drawing/2014/main" id="{2432A29A-A034-4F8E-8139-2DE14ABD4497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32" y="2423972"/>
            <a:ext cx="1440764" cy="178920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7" name="그림 16" descr="쇼지, 건물이(가) 표시된 사진&#10;&#10;자동 생성된 설명">
            <a:extLst>
              <a:ext uri="{FF2B5EF4-FFF2-40B4-BE49-F238E27FC236}">
                <a16:creationId xmlns:a16="http://schemas.microsoft.com/office/drawing/2014/main" id="{19F3D328-3104-4AB0-BC17-782C6B68AFB2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32" y="2576372"/>
            <a:ext cx="1440764" cy="178920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8" name="그림 17" descr="쇼지, 건물이(가) 표시된 사진&#10;&#10;자동 생성된 설명">
            <a:extLst>
              <a:ext uri="{FF2B5EF4-FFF2-40B4-BE49-F238E27FC236}">
                <a16:creationId xmlns:a16="http://schemas.microsoft.com/office/drawing/2014/main" id="{2622E684-F80D-452A-A47E-E6321A9AE2A8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32" y="2728772"/>
            <a:ext cx="1440764" cy="178920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9" name="그림 18" descr="쇼지, 건물이(가) 표시된 사진&#10;&#10;자동 생성된 설명">
            <a:extLst>
              <a:ext uri="{FF2B5EF4-FFF2-40B4-BE49-F238E27FC236}">
                <a16:creationId xmlns:a16="http://schemas.microsoft.com/office/drawing/2014/main" id="{65195F6B-5727-4190-8A5C-D75437F95EC2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32" y="2881172"/>
            <a:ext cx="1440764" cy="178920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20" name="그림 19" descr="쇼지, 건물이(가) 표시된 사진&#10;&#10;자동 생성된 설명">
            <a:extLst>
              <a:ext uri="{FF2B5EF4-FFF2-40B4-BE49-F238E27FC236}">
                <a16:creationId xmlns:a16="http://schemas.microsoft.com/office/drawing/2014/main" id="{4BA77022-462F-4628-9986-FE6A251D61FD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32" y="3033572"/>
            <a:ext cx="1440764" cy="178920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21" name="그림 20" descr="쇼지, 건물이(가) 표시된 사진&#10;&#10;자동 생성된 설명">
            <a:extLst>
              <a:ext uri="{FF2B5EF4-FFF2-40B4-BE49-F238E27FC236}">
                <a16:creationId xmlns:a16="http://schemas.microsoft.com/office/drawing/2014/main" id="{C8036917-5E00-448B-9C1C-5BA6901A46F1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332" y="3185972"/>
            <a:ext cx="1440764" cy="178920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02E796D-F5CF-45C3-B55A-888CDB3FFD30}"/>
              </a:ext>
            </a:extLst>
          </p:cNvPr>
          <p:cNvCxnSpPr/>
          <p:nvPr/>
        </p:nvCxnSpPr>
        <p:spPr>
          <a:xfrm flipV="1">
            <a:off x="5658104" y="2386988"/>
            <a:ext cx="851647" cy="609600"/>
          </a:xfrm>
          <a:prstGeom prst="straightConnector1">
            <a:avLst/>
          </a:prstGeom>
          <a:ln w="139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B609D0A-876A-4958-8EAC-597B5DAAE54D}"/>
              </a:ext>
            </a:extLst>
          </p:cNvPr>
          <p:cNvCxnSpPr>
            <a:cxnSpLocks/>
          </p:cNvCxnSpPr>
          <p:nvPr/>
        </p:nvCxnSpPr>
        <p:spPr>
          <a:xfrm>
            <a:off x="5633279" y="3808851"/>
            <a:ext cx="1072683" cy="0"/>
          </a:xfrm>
          <a:prstGeom prst="straightConnector1">
            <a:avLst/>
          </a:prstGeom>
          <a:ln w="139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FE79CEF-25C9-4B8C-906E-13207B45BE1F}"/>
              </a:ext>
            </a:extLst>
          </p:cNvPr>
          <p:cNvCxnSpPr>
            <a:cxnSpLocks/>
          </p:cNvCxnSpPr>
          <p:nvPr/>
        </p:nvCxnSpPr>
        <p:spPr>
          <a:xfrm>
            <a:off x="5633279" y="4568634"/>
            <a:ext cx="868481" cy="663628"/>
          </a:xfrm>
          <a:prstGeom prst="straightConnector1">
            <a:avLst/>
          </a:prstGeom>
          <a:ln w="139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8F14E8-0E4D-4862-B103-493731B55A36}"/>
              </a:ext>
            </a:extLst>
          </p:cNvPr>
          <p:cNvSpPr txBox="1"/>
          <p:nvPr/>
        </p:nvSpPr>
        <p:spPr>
          <a:xfrm>
            <a:off x="5060896" y="5394206"/>
            <a:ext cx="180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딥러닝을 통한 </a:t>
            </a:r>
            <a:r>
              <a:rPr lang="en-US" altLang="ko-KR" b="1"/>
              <a:t>Category </a:t>
            </a:r>
            <a:r>
              <a:rPr lang="ko-KR" altLang="en-US" b="1"/>
              <a:t>분류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FF277C5-2083-4AA4-BA24-3939CE6A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118" y="1672302"/>
            <a:ext cx="1245758" cy="12457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24214B8-A609-432E-A789-A64FF3441CE4}"/>
              </a:ext>
            </a:extLst>
          </p:cNvPr>
          <p:cNvSpPr txBox="1"/>
          <p:nvPr/>
        </p:nvSpPr>
        <p:spPr>
          <a:xfrm>
            <a:off x="7079614" y="2359440"/>
            <a:ext cx="12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화장품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884EE0-393F-4304-B493-C6E9DCCDF49E}"/>
              </a:ext>
            </a:extLst>
          </p:cNvPr>
          <p:cNvSpPr txBox="1"/>
          <p:nvPr/>
        </p:nvSpPr>
        <p:spPr>
          <a:xfrm>
            <a:off x="7055118" y="3895906"/>
            <a:ext cx="12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전자제품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A8A452E-4833-4839-A233-127425A6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017" y="4696661"/>
            <a:ext cx="1245758" cy="124575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9774C36-91FA-457D-93A3-E2728DD4147E}"/>
              </a:ext>
            </a:extLst>
          </p:cNvPr>
          <p:cNvSpPr txBox="1"/>
          <p:nvPr/>
        </p:nvSpPr>
        <p:spPr>
          <a:xfrm>
            <a:off x="7055118" y="5450606"/>
            <a:ext cx="12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사무용품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26E45E6D-D8B4-4DCE-9042-2B77AB755E8C}"/>
              </a:ext>
            </a:extLst>
          </p:cNvPr>
          <p:cNvSpPr/>
          <p:nvPr/>
        </p:nvSpPr>
        <p:spPr>
          <a:xfrm>
            <a:off x="8812791" y="3494817"/>
            <a:ext cx="854311" cy="76872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08BFA92-7DA2-4DEC-AB42-DA66656C1F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563" y="4391011"/>
            <a:ext cx="1811331" cy="101887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41B9CCE-87AD-45E6-8CB2-73BD32E9F2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27" y="3110754"/>
            <a:ext cx="2268484" cy="15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1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시스템 구성도</a:t>
            </a:r>
            <a:endParaRPr lang="ko-KR" altLang="en-US" sz="3200" b="1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17</a:t>
            </a:fld>
            <a:endParaRPr lang="ko-KR" altLang="en-US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225" y="2016038"/>
            <a:ext cx="1495425" cy="1533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00" y="1979329"/>
            <a:ext cx="1304925" cy="1809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54" y="5088044"/>
            <a:ext cx="1781175" cy="1114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625" y="3999064"/>
            <a:ext cx="1624054" cy="14068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185" y="3015275"/>
            <a:ext cx="2019300" cy="3143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475" y="2299681"/>
            <a:ext cx="1790700" cy="4191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22704" y="4381386"/>
            <a:ext cx="1790700" cy="419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139370" y="4434870"/>
            <a:ext cx="1790700" cy="4191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478953">
            <a:off x="3029721" y="4636363"/>
            <a:ext cx="3464258" cy="31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5217" y="2657825"/>
            <a:ext cx="1790700" cy="419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18488" y="1707214"/>
            <a:ext cx="2684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로그인 일치 확인 요청</a:t>
            </a:r>
            <a:endParaRPr lang="en-US" altLang="ko-KR" sz="1400" dirty="0"/>
          </a:p>
          <a:p>
            <a:pPr algn="ctr"/>
            <a:r>
              <a:rPr lang="ko-KR" altLang="en-US" sz="1400" dirty="0"/>
              <a:t>데이터 삽입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r>
              <a:rPr lang="en-US" altLang="ko-KR" sz="1400" dirty="0"/>
              <a:t>, </a:t>
            </a:r>
            <a:r>
              <a:rPr lang="ko-KR" altLang="en-US" sz="1400" dirty="0"/>
              <a:t>이동 </a:t>
            </a:r>
            <a:r>
              <a:rPr lang="ko-KR" altLang="en-US" sz="1400"/>
              <a:t>시 </a:t>
            </a:r>
            <a:endParaRPr lang="en-US" altLang="ko-KR" sz="1400"/>
          </a:p>
          <a:p>
            <a:pPr algn="ctr"/>
            <a:r>
              <a:rPr lang="ko-KR" altLang="en-US" sz="1400"/>
              <a:t>서버와 </a:t>
            </a:r>
            <a:r>
              <a:rPr lang="ko-KR" altLang="en-US" sz="1400" dirty="0"/>
              <a:t>통신</a:t>
            </a:r>
          </a:p>
        </p:txBody>
      </p:sp>
      <p:sp>
        <p:nvSpPr>
          <p:cNvPr id="18" name="TextBox 17"/>
          <p:cNvSpPr txBox="1"/>
          <p:nvPr/>
        </p:nvSpPr>
        <p:spPr>
          <a:xfrm rot="19334895">
            <a:off x="2956868" y="4960063"/>
            <a:ext cx="4107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데이터 저장 시 </a:t>
            </a:r>
            <a:r>
              <a:rPr lang="en-US" altLang="ko-KR" sz="1400" dirty="0"/>
              <a:t>item, name, tag </a:t>
            </a:r>
            <a:r>
              <a:rPr lang="ko-KR" altLang="en-US" sz="1400" dirty="0"/>
              <a:t>등록</a:t>
            </a:r>
            <a:endParaRPr lang="en-US" altLang="ko-KR" sz="1400" dirty="0"/>
          </a:p>
          <a:p>
            <a:pPr algn="ctr"/>
            <a:r>
              <a:rPr lang="ko-KR" altLang="en-US" sz="1400" dirty="0"/>
              <a:t>회원가입 통해 사용자 정보 저장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98854" y="4206629"/>
            <a:ext cx="1216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로그인 </a:t>
            </a:r>
            <a:r>
              <a:rPr lang="ko-KR" altLang="en-US" sz="1400"/>
              <a:t>정보 </a:t>
            </a:r>
            <a:endParaRPr lang="en-US" altLang="ko-KR" sz="1400"/>
          </a:p>
          <a:p>
            <a:pPr algn="ctr"/>
            <a:r>
              <a:rPr lang="ko-KR" altLang="en-US" sz="1400"/>
              <a:t>확인 </a:t>
            </a:r>
            <a:r>
              <a:rPr lang="ko-KR" altLang="en-US" sz="1400" dirty="0"/>
              <a:t>요청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4982" y="4261574"/>
            <a:ext cx="1260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회원정보</a:t>
            </a:r>
            <a:endParaRPr lang="en-US" altLang="ko-KR" sz="1400"/>
          </a:p>
          <a:p>
            <a:pPr algn="ctr"/>
            <a:r>
              <a:rPr lang="ko-KR" altLang="en-US" sz="1400"/>
              <a:t> </a:t>
            </a:r>
            <a:r>
              <a:rPr lang="ko-KR" altLang="en-US" sz="1400" dirty="0"/>
              <a:t>반환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71022" y="3336484"/>
            <a:ext cx="2635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</a:t>
            </a:r>
            <a:r>
              <a:rPr lang="ko-KR" altLang="en-US" sz="1400" dirty="0"/>
              <a:t>에 저장된 정보 반환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A839CD-DDEF-4B6D-B447-E7CAB22CD8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82" y="2448858"/>
            <a:ext cx="1674066" cy="8370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241D6E0-CE77-4BB3-9444-83CEAF7E85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8" y="1675549"/>
            <a:ext cx="1803203" cy="10153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0809824-89E0-4631-9DC0-30BA9F762AE9}"/>
              </a:ext>
            </a:extLst>
          </p:cNvPr>
          <p:cNvSpPr txBox="1"/>
          <p:nvPr/>
        </p:nvSpPr>
        <p:spPr>
          <a:xfrm>
            <a:off x="7098462" y="3320537"/>
            <a:ext cx="28631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Keras h5 </a:t>
            </a:r>
            <a:r>
              <a:rPr lang="ko-KR" altLang="en-US" sz="1400"/>
              <a:t>파일 </a:t>
            </a:r>
            <a:r>
              <a:rPr lang="en-US" altLang="ko-KR" sz="1400"/>
              <a:t>-&gt; tflite</a:t>
            </a:r>
            <a:r>
              <a:rPr lang="ko-KR" altLang="en-US" sz="1400"/>
              <a:t> 파일로 </a:t>
            </a:r>
            <a:endParaRPr lang="en-US" altLang="ko-KR" sz="1400"/>
          </a:p>
          <a:p>
            <a:pPr algn="ctr"/>
            <a:r>
              <a:rPr lang="ko-KR" altLang="en-US" sz="1400"/>
              <a:t>변환 후 </a:t>
            </a:r>
            <a:r>
              <a:rPr lang="en-US" altLang="ko-KR" sz="1400"/>
              <a:t>android</a:t>
            </a:r>
            <a:r>
              <a:rPr lang="ko-KR" altLang="en-US" sz="1400"/>
              <a:t>에 학습된 모델 </a:t>
            </a:r>
            <a:endParaRPr lang="en-US" altLang="ko-KR" sz="1400"/>
          </a:p>
          <a:p>
            <a:pPr algn="ctr"/>
            <a:r>
              <a:rPr lang="ko-KR" altLang="en-US" sz="1400"/>
              <a:t>전달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CB9772-3D7A-4F83-A2D1-99A9B747121C}"/>
              </a:ext>
            </a:extLst>
          </p:cNvPr>
          <p:cNvSpPr txBox="1"/>
          <p:nvPr/>
        </p:nvSpPr>
        <p:spPr>
          <a:xfrm>
            <a:off x="1148215" y="1683671"/>
            <a:ext cx="1602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Server</a:t>
            </a:r>
            <a:endParaRPr lang="ko-KR" altLang="en-US" sz="2000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A3C95D-8BB4-45B0-86E4-BF39E46074F9}"/>
              </a:ext>
            </a:extLst>
          </p:cNvPr>
          <p:cNvSpPr txBox="1"/>
          <p:nvPr/>
        </p:nvSpPr>
        <p:spPr>
          <a:xfrm>
            <a:off x="9613625" y="5468687"/>
            <a:ext cx="1740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사진</a:t>
            </a:r>
            <a:r>
              <a:rPr lang="en-US" altLang="ko-KR" sz="1400"/>
              <a:t>dataset</a:t>
            </a:r>
            <a:r>
              <a:rPr lang="ko-KR" altLang="en-US" sz="1400"/>
              <a:t>을 신경망구조로 학습시킨 후 </a:t>
            </a:r>
            <a:r>
              <a:rPr lang="en-US" altLang="ko-KR" sz="1400"/>
              <a:t>categoyr</a:t>
            </a:r>
            <a:r>
              <a:rPr lang="ko-KR" altLang="en-US" sz="1400"/>
              <a:t>별로 </a:t>
            </a:r>
            <a:endParaRPr lang="en-US" altLang="ko-KR" sz="1400"/>
          </a:p>
          <a:p>
            <a:pPr algn="ctr"/>
            <a:r>
              <a:rPr lang="ko-KR" altLang="en-US" sz="1400"/>
              <a:t>분류</a:t>
            </a:r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5D49C0AC-AA07-4ED8-986D-DE2189623282}"/>
              </a:ext>
            </a:extLst>
          </p:cNvPr>
          <p:cNvSpPr/>
          <p:nvPr/>
        </p:nvSpPr>
        <p:spPr>
          <a:xfrm rot="5713404">
            <a:off x="9920714" y="2344954"/>
            <a:ext cx="1602372" cy="1212641"/>
          </a:xfrm>
          <a:prstGeom prst="arc">
            <a:avLst>
              <a:gd name="adj1" fmla="val 8389179"/>
              <a:gd name="adj2" fmla="val 1752318"/>
            </a:avLst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1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22" grpId="0"/>
      <p:bldP spid="30" grpId="0"/>
      <p:bldP spid="32" grpId="0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28C32DF5-A504-4675-B8EF-5875311D5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754086"/>
              </p:ext>
            </p:extLst>
          </p:nvPr>
        </p:nvGraphicFramePr>
        <p:xfrm>
          <a:off x="2414336" y="523415"/>
          <a:ext cx="660132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71C15D-09A2-456C-B690-054E797B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6" name="Group 392">
            <a:extLst>
              <a:ext uri="{FF2B5EF4-FFF2-40B4-BE49-F238E27FC236}">
                <a16:creationId xmlns:a16="http://schemas.microsoft.com/office/drawing/2014/main" id="{54BB2938-5093-4AA8-BF29-EA349091B80A}"/>
              </a:ext>
            </a:extLst>
          </p:cNvPr>
          <p:cNvGrpSpPr/>
          <p:nvPr/>
        </p:nvGrpSpPr>
        <p:grpSpPr>
          <a:xfrm>
            <a:off x="275987" y="3752883"/>
            <a:ext cx="10878023" cy="291207"/>
            <a:chOff x="0" y="0"/>
            <a:chExt cx="11657498" cy="0"/>
          </a:xfrm>
        </p:grpSpPr>
        <p:sp>
          <p:nvSpPr>
            <p:cNvPr id="7" name="Shape 390">
              <a:extLst>
                <a:ext uri="{FF2B5EF4-FFF2-40B4-BE49-F238E27FC236}">
                  <a16:creationId xmlns:a16="http://schemas.microsoft.com/office/drawing/2014/main" id="{DE83EB53-A313-4F1D-8371-5FAC75F589CF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" name="Shape 391">
              <a:extLst>
                <a:ext uri="{FF2B5EF4-FFF2-40B4-BE49-F238E27FC236}">
                  <a16:creationId xmlns:a16="http://schemas.microsoft.com/office/drawing/2014/main" id="{8066E853-A0A1-4B08-AEBF-DF3E5913DE08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449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+mn-ea"/>
                <a:ea typeface="+mn-ea"/>
              </a:rPr>
              <a:t>기술 소개</a:t>
            </a:r>
            <a:r>
              <a:rPr lang="en-US" altLang="ko-KR" sz="3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/>
            </a:r>
            <a:br>
              <a:rPr lang="en-US" altLang="ko-KR" sz="3200" dirty="0">
                <a:latin typeface="DX시인과나" panose="02020600000000000000" pitchFamily="18" charset="-127"/>
                <a:ea typeface="DX시인과나" panose="02020600000000000000" pitchFamily="18" charset="-127"/>
              </a:rPr>
            </a:br>
            <a:r>
              <a:rPr lang="en-US" altLang="ko-KR" sz="27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- QR </a:t>
            </a:r>
            <a:r>
              <a:rPr lang="ko-KR" altLang="en-US" sz="27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코드 활용</a:t>
            </a:r>
            <a:endParaRPr lang="ko-KR" altLang="en-US" sz="32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19</a:t>
            </a:fld>
            <a:endParaRPr lang="ko-KR" altLang="en-US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8" y="1917947"/>
            <a:ext cx="5969307" cy="254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8" y="2518750"/>
            <a:ext cx="6761532" cy="18406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" y="2497928"/>
            <a:ext cx="1949636" cy="2641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1898" y="4481440"/>
            <a:ext cx="460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zxing</a:t>
            </a:r>
            <a:r>
              <a:rPr lang="en-US" altLang="ko-KR" dirty="0"/>
              <a:t> library</a:t>
            </a:r>
            <a:r>
              <a:rPr lang="ko-KR" altLang="en-US" dirty="0"/>
              <a:t>를 이용해서 </a:t>
            </a:r>
            <a:r>
              <a:rPr lang="en-US" altLang="ko-KR" dirty="0"/>
              <a:t>QR Code </a:t>
            </a:r>
            <a:r>
              <a:rPr lang="ko-KR" altLang="en-US" dirty="0"/>
              <a:t>생성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9315" y="5676152"/>
            <a:ext cx="8415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</a:rPr>
              <a:t>사용자가 스마트폰으로 저장되어있는 물건을 확인하기 위함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96206" y="3054285"/>
            <a:ext cx="6538804" cy="9803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023987-F701-457E-BD6D-DB3E15D5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2</a:t>
            </a:fld>
            <a:endParaRPr lang="ko-KR" altLang="en-US" b="1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82DD6FE5-186A-4DBD-8C48-6E063F4AE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653088"/>
              </p:ext>
            </p:extLst>
          </p:nvPr>
        </p:nvGraphicFramePr>
        <p:xfrm>
          <a:off x="657411" y="2001209"/>
          <a:ext cx="10515600" cy="449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EDB47682-1D63-4843-B1D5-CFBEFB3C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>
                <a:latin typeface="DX시인과나" panose="02020600000000000000" pitchFamily="18" charset="-127"/>
                <a:ea typeface="DX시인과나" panose="02020600000000000000" pitchFamily="18" charset="-127"/>
              </a:rPr>
              <a:t>목차</a:t>
            </a:r>
          </a:p>
        </p:txBody>
      </p:sp>
      <p:grpSp>
        <p:nvGrpSpPr>
          <p:cNvPr id="7" name="Group 392">
            <a:extLst>
              <a:ext uri="{FF2B5EF4-FFF2-40B4-BE49-F238E27FC236}">
                <a16:creationId xmlns:a16="http://schemas.microsoft.com/office/drawing/2014/main" id="{852A36BA-708B-429C-A3D8-1C2DFC92F105}"/>
              </a:ext>
            </a:extLst>
          </p:cNvPr>
          <p:cNvGrpSpPr/>
          <p:nvPr/>
        </p:nvGrpSpPr>
        <p:grpSpPr>
          <a:xfrm>
            <a:off x="475777" y="1545084"/>
            <a:ext cx="10878023" cy="291207"/>
            <a:chOff x="0" y="0"/>
            <a:chExt cx="11657498" cy="0"/>
          </a:xfrm>
        </p:grpSpPr>
        <p:sp>
          <p:nvSpPr>
            <p:cNvPr id="8" name="Shape 390">
              <a:extLst>
                <a:ext uri="{FF2B5EF4-FFF2-40B4-BE49-F238E27FC236}">
                  <a16:creationId xmlns:a16="http://schemas.microsoft.com/office/drawing/2014/main" id="{9CF503CF-31F8-4736-BA1D-D5A158131B77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" name="Shape 391">
              <a:extLst>
                <a:ext uri="{FF2B5EF4-FFF2-40B4-BE49-F238E27FC236}">
                  <a16:creationId xmlns:a16="http://schemas.microsoft.com/office/drawing/2014/main" id="{15A4845C-87DA-44CE-B0CE-199D1CD8D893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337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+mn-ea"/>
                <a:ea typeface="+mn-ea"/>
              </a:rPr>
              <a:t>기술 소개</a:t>
            </a:r>
            <a:r>
              <a:rPr lang="en-US" altLang="ko-KR" sz="3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/>
            </a:r>
            <a:br>
              <a:rPr lang="en-US" altLang="ko-KR" sz="3200" dirty="0">
                <a:latin typeface="DX시인과나" panose="02020600000000000000" pitchFamily="18" charset="-127"/>
                <a:ea typeface="DX시인과나" panose="02020600000000000000" pitchFamily="18" charset="-127"/>
              </a:rPr>
            </a:br>
            <a:r>
              <a:rPr lang="en-US" altLang="ko-KR" sz="27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- QR </a:t>
            </a:r>
            <a:r>
              <a:rPr lang="ko-KR" altLang="en-US" sz="27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코드 활용</a:t>
            </a:r>
            <a:endParaRPr lang="ko-KR" altLang="en-US" sz="32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20</a:t>
            </a:fld>
            <a:endParaRPr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4" y="2131915"/>
            <a:ext cx="5247867" cy="13300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45" y="2307232"/>
            <a:ext cx="3940336" cy="40491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72340" y="1737414"/>
            <a:ext cx="43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외부 저장소 접근 권한 부여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29555" y="1737414"/>
            <a:ext cx="3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</a:t>
            </a:r>
            <a:r>
              <a:rPr lang="ko-KR" altLang="en-US" b="1" dirty="0"/>
              <a:t>서버에 이미지 업로드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71" y="2796919"/>
            <a:ext cx="2032135" cy="36126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5" y="2796919"/>
            <a:ext cx="2002180" cy="3559431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3254219" y="4502343"/>
            <a:ext cx="676388" cy="2711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9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기술 소개</a:t>
            </a:r>
            <a: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/>
            </a:r>
            <a:b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</a:br>
            <a:r>
              <a:rPr lang="en-US" altLang="ko-KR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- Tag </a:t>
            </a:r>
            <a:r>
              <a:rPr lang="ko-KR" altLang="en-US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기법</a:t>
            </a:r>
            <a:endParaRPr lang="ko-KR" altLang="en-US" sz="32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21</a:t>
            </a:fld>
            <a:endParaRPr lang="ko-KR" altLang="en-US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8" y="1954925"/>
            <a:ext cx="2309026" cy="36270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9" y="2679051"/>
            <a:ext cx="2334104" cy="3389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19" y="1954925"/>
            <a:ext cx="2334104" cy="36270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78" y="1883942"/>
            <a:ext cx="5819947" cy="19967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658" y="3880649"/>
            <a:ext cx="4991357" cy="20448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58" y="2137228"/>
            <a:ext cx="4579884" cy="31936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915" y="1883942"/>
            <a:ext cx="4179829" cy="4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7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기술 소개</a:t>
            </a:r>
            <a: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/>
            </a:r>
            <a:b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</a:br>
            <a:r>
              <a:rPr lang="en-US" altLang="ko-KR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- CNN </a:t>
            </a:r>
            <a:r>
              <a:rPr lang="ko-KR" altLang="en-US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기술을 이용한 이미지 분류 시스템</a:t>
            </a:r>
            <a:endParaRPr lang="ko-KR" altLang="en-US" sz="32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22</a:t>
            </a:fld>
            <a:endParaRPr lang="ko-KR" altLang="en-US" b="1"/>
          </a:p>
        </p:txBody>
      </p:sp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431EEEDB-4E4F-4B8C-9C46-6D29E0577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6" y="1747624"/>
            <a:ext cx="4793447" cy="4007717"/>
          </a:xfrm>
          <a:prstGeom prst="rect">
            <a:avLst/>
          </a:prstGeom>
        </p:spPr>
      </p:pic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28ECC694-0F0C-4B16-86FE-2B3E10761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11" y="1727811"/>
            <a:ext cx="4953000" cy="447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21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0006F5-5B00-4AF5-B9AB-A8E42656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ED8FB2A-8ADC-4CB7-80A6-2726F671F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8" y="413917"/>
            <a:ext cx="5612174" cy="512627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BE111C5-5ED9-4C5C-A42F-B88713B09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61" y="413917"/>
            <a:ext cx="6106377" cy="3362794"/>
          </a:xfrm>
          <a:prstGeom prst="rect">
            <a:avLst/>
          </a:prstGeom>
        </p:spPr>
      </p:pic>
      <p:pic>
        <p:nvPicPr>
          <p:cNvPr id="10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3637414B-298C-48C5-BFE9-EF43EA6E5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51" y="4179634"/>
            <a:ext cx="6433898" cy="217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2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DF603-B90D-49B2-A72E-88759929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9CCB9D-C65B-41E9-81D1-CAB83602E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9" y="285311"/>
            <a:ext cx="4096322" cy="3143689"/>
          </a:xfrm>
          <a:prstGeom prst="rect">
            <a:avLst/>
          </a:prstGeom>
        </p:spPr>
      </p:pic>
      <p:pic>
        <p:nvPicPr>
          <p:cNvPr id="10" name="그림 9" descr="텍스트, 다른, 벽, 컴퓨터이(가) 표시된 사진&#10;&#10;자동 생성된 설명">
            <a:extLst>
              <a:ext uri="{FF2B5EF4-FFF2-40B4-BE49-F238E27FC236}">
                <a16:creationId xmlns:a16="http://schemas.microsoft.com/office/drawing/2014/main" id="{98F6CB54-5533-43E0-95F6-A654EDE189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76" y="3184413"/>
            <a:ext cx="2871988" cy="2738658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F562742-BFE0-4117-8A19-A9C6CE4ADDA6}"/>
              </a:ext>
            </a:extLst>
          </p:cNvPr>
          <p:cNvSpPr/>
          <p:nvPr/>
        </p:nvSpPr>
        <p:spPr>
          <a:xfrm>
            <a:off x="4448461" y="1476375"/>
            <a:ext cx="556676" cy="5619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EC269D5-6AE9-4A67-A637-973F3C174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6" y="3051891"/>
            <a:ext cx="6454201" cy="3188075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331EE0D-BA4E-47AA-AC30-50D949B83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17" y="479161"/>
            <a:ext cx="6185783" cy="2271974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0C3247E5-8719-4513-846E-D11FCB7CB8C8}"/>
              </a:ext>
            </a:extLst>
          </p:cNvPr>
          <p:cNvSpPr/>
          <p:nvPr/>
        </p:nvSpPr>
        <p:spPr>
          <a:xfrm>
            <a:off x="9158870" y="2114550"/>
            <a:ext cx="680455" cy="63658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82C7DEDB-307C-4AD6-8340-5268C1E70285}"/>
              </a:ext>
            </a:extLst>
          </p:cNvPr>
          <p:cNvSpPr/>
          <p:nvPr/>
        </p:nvSpPr>
        <p:spPr>
          <a:xfrm>
            <a:off x="6967164" y="4341128"/>
            <a:ext cx="636494" cy="6096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9D367-1EC4-42A2-8EAC-36AAA7EF87CA}"/>
              </a:ext>
            </a:extLst>
          </p:cNvPr>
          <p:cNvSpPr txBox="1"/>
          <p:nvPr/>
        </p:nvSpPr>
        <p:spPr>
          <a:xfrm>
            <a:off x="9982200" y="2173705"/>
            <a:ext cx="153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부풀리는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22E5F-2A70-450A-88B4-2962BCB8C28B}"/>
              </a:ext>
            </a:extLst>
          </p:cNvPr>
          <p:cNvSpPr txBox="1"/>
          <p:nvPr/>
        </p:nvSpPr>
        <p:spPr>
          <a:xfrm>
            <a:off x="6785811" y="3802357"/>
            <a:ext cx="124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학습 시작</a:t>
            </a:r>
          </a:p>
        </p:txBody>
      </p:sp>
    </p:spTree>
    <p:extLst>
      <p:ext uri="{BB962C8B-B14F-4D97-AF65-F5344CB8AC3E}">
        <p14:creationId xmlns:p14="http://schemas.microsoft.com/office/powerpoint/2010/main" val="1995011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4AE5CB-A989-47B6-B48C-1A83776A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BA4E1E-B4BD-4615-953C-13A0B2389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8" y="280681"/>
            <a:ext cx="5526133" cy="2872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2F87F0-C159-4E1F-B660-C3A38E56E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31" y="142586"/>
            <a:ext cx="6048121" cy="301018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8B6000C-FF6A-4680-9EA3-3933D7080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28" y="3314514"/>
            <a:ext cx="5377597" cy="3400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84556A-B2C1-4054-ACDE-8C0A43EB1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82" y="3429000"/>
            <a:ext cx="7354190" cy="4379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60E661-6C4C-4E40-B6F3-8E513407C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82" y="3985991"/>
            <a:ext cx="7354190" cy="3143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812509-7AE1-4653-B68E-8377CC158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82" y="4476350"/>
            <a:ext cx="3433918" cy="1770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247261-E4A1-42C7-85A9-EAB7B27960E7}"/>
              </a:ext>
            </a:extLst>
          </p:cNvPr>
          <p:cNvSpPr txBox="1"/>
          <p:nvPr/>
        </p:nvSpPr>
        <p:spPr>
          <a:xfrm>
            <a:off x="3882189" y="1355558"/>
            <a:ext cx="1355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학습성공률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D53D3-977F-40DC-9D85-D49B0D4D1CC1}"/>
              </a:ext>
            </a:extLst>
          </p:cNvPr>
          <p:cNvSpPr txBox="1"/>
          <p:nvPr/>
        </p:nvSpPr>
        <p:spPr>
          <a:xfrm>
            <a:off x="9857874" y="1258524"/>
            <a:ext cx="1251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학습 오답률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C8870-6450-4F56-A8A0-8559FCF194CB}"/>
              </a:ext>
            </a:extLst>
          </p:cNvPr>
          <p:cNvSpPr txBox="1"/>
          <p:nvPr/>
        </p:nvSpPr>
        <p:spPr>
          <a:xfrm>
            <a:off x="7259053" y="5093368"/>
            <a:ext cx="1636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평가 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381310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6C483-C207-444E-A5D2-AD41DA8E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2ECA5CE-DE52-470E-BEFB-277672D00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79" y="335502"/>
            <a:ext cx="5737034" cy="3048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F7694E-F50C-46A2-8F79-C9252F03F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7" y="3058130"/>
            <a:ext cx="10364646" cy="47631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AF907F9-4C0A-48B7-AD11-0F9283808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4" y="3534446"/>
            <a:ext cx="6427440" cy="269987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0C920F7-24CB-42BB-BCFD-8A58C57B3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25" y="3647878"/>
            <a:ext cx="6087325" cy="108600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A9EF9D4-5209-4E84-A07B-D1F5CCFB2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70" y="5415251"/>
            <a:ext cx="6106377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14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동작구성도</a:t>
            </a:r>
            <a:endParaRPr lang="ko-KR" altLang="en-US" sz="3200" b="1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27</a:t>
            </a:fld>
            <a:endParaRPr lang="ko-KR" altLang="en-US" b="1"/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2215044" y="1760445"/>
            <a:ext cx="1733410" cy="470887"/>
          </a:xfrm>
          <a:prstGeom prst="roundRect">
            <a:avLst/>
          </a:prstGeom>
          <a:solidFill>
            <a:srgbClr val="EDD0BE"/>
          </a:solidFill>
          <a:ln w="38100">
            <a:solidFill>
              <a:srgbClr val="E4B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</a:rPr>
              <a:t>App </a:t>
            </a:r>
            <a:r>
              <a:rPr lang="ko-KR" altLang="en-US" sz="2000" b="1" dirty="0">
                <a:solidFill>
                  <a:schemeClr val="accent2">
                    <a:lumMod val="50000"/>
                  </a:schemeClr>
                </a:solidFill>
              </a:rPr>
              <a:t>실행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217357" y="2591033"/>
            <a:ext cx="1733410" cy="492488"/>
          </a:xfrm>
          <a:prstGeom prst="roundRect">
            <a:avLst/>
          </a:prstGeom>
          <a:solidFill>
            <a:srgbClr val="EDD0BE"/>
          </a:solidFill>
          <a:ln w="38100">
            <a:solidFill>
              <a:srgbClr val="E4B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LOGIN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15044" y="3442097"/>
            <a:ext cx="1733410" cy="489934"/>
          </a:xfrm>
          <a:prstGeom prst="roundRect">
            <a:avLst/>
          </a:prstGeom>
          <a:solidFill>
            <a:srgbClr val="EDD0BE"/>
          </a:solidFill>
          <a:ln w="38100">
            <a:solidFill>
              <a:srgbClr val="E4B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추가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15044" y="4385372"/>
            <a:ext cx="1733410" cy="497163"/>
          </a:xfrm>
          <a:prstGeom prst="roundRect">
            <a:avLst/>
          </a:prstGeom>
          <a:solidFill>
            <a:srgbClr val="EDD0BE"/>
          </a:solidFill>
          <a:ln w="38100">
            <a:solidFill>
              <a:srgbClr val="E4B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저장소 선택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15044" y="5245762"/>
            <a:ext cx="1733410" cy="465325"/>
          </a:xfrm>
          <a:prstGeom prst="roundRect">
            <a:avLst/>
          </a:prstGeom>
          <a:solidFill>
            <a:srgbClr val="EDD0BE"/>
          </a:solidFill>
          <a:ln w="38100">
            <a:solidFill>
              <a:srgbClr val="E4B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정보 입력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75550" y="6052211"/>
            <a:ext cx="2626121" cy="558778"/>
          </a:xfrm>
          <a:prstGeom prst="roundRect">
            <a:avLst/>
          </a:prstGeom>
          <a:solidFill>
            <a:srgbClr val="EDD0BE"/>
          </a:solidFill>
          <a:ln w="38100">
            <a:solidFill>
              <a:srgbClr val="E4B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저장된 물건 확인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081748" y="2231332"/>
            <a:ext cx="0" cy="386574"/>
          </a:xfrm>
          <a:prstGeom prst="straightConnector1">
            <a:avLst/>
          </a:prstGeom>
          <a:ln w="57150">
            <a:solidFill>
              <a:srgbClr val="E4B7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081748" y="3083521"/>
            <a:ext cx="0" cy="386574"/>
          </a:xfrm>
          <a:prstGeom prst="straightConnector1">
            <a:avLst/>
          </a:prstGeom>
          <a:ln w="57150">
            <a:solidFill>
              <a:srgbClr val="E4B7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081748" y="3998798"/>
            <a:ext cx="0" cy="386574"/>
          </a:xfrm>
          <a:prstGeom prst="straightConnector1">
            <a:avLst/>
          </a:prstGeom>
          <a:ln w="57150">
            <a:solidFill>
              <a:srgbClr val="E4B7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081748" y="4882535"/>
            <a:ext cx="0" cy="386574"/>
          </a:xfrm>
          <a:prstGeom prst="straightConnector1">
            <a:avLst/>
          </a:prstGeom>
          <a:ln w="57150">
            <a:solidFill>
              <a:srgbClr val="E4B7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081748" y="5711087"/>
            <a:ext cx="0" cy="386574"/>
          </a:xfrm>
          <a:prstGeom prst="straightConnector1">
            <a:avLst/>
          </a:prstGeom>
          <a:ln w="57150">
            <a:solidFill>
              <a:srgbClr val="E4B7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 rot="10800000" flipH="1">
            <a:off x="1346026" y="2014583"/>
            <a:ext cx="800280" cy="4276218"/>
          </a:xfrm>
          <a:prstGeom prst="bentConnector3">
            <a:avLst>
              <a:gd name="adj1" fmla="val -132889"/>
            </a:avLst>
          </a:prstGeom>
          <a:ln w="57150">
            <a:solidFill>
              <a:srgbClr val="E4B7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17" y="1879596"/>
            <a:ext cx="2557233" cy="454619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04" y="1839247"/>
            <a:ext cx="2559546" cy="41683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04" y="1839247"/>
            <a:ext cx="2631769" cy="420866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04" y="1802249"/>
            <a:ext cx="2687326" cy="42584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04" y="1800547"/>
            <a:ext cx="2687326" cy="462353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04" y="1701593"/>
            <a:ext cx="2687326" cy="455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동작구성도</a:t>
            </a:r>
            <a:endParaRPr lang="ko-KR" altLang="en-US" sz="3200" b="1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28</a:t>
            </a:fld>
            <a:endParaRPr lang="ko-KR" altLang="en-US" b="1"/>
          </a:p>
        </p:txBody>
      </p:sp>
      <p:sp>
        <p:nvSpPr>
          <p:cNvPr id="7" name="모서리가 둥근 직사각형 6"/>
          <p:cNvSpPr/>
          <p:nvPr/>
        </p:nvSpPr>
        <p:spPr>
          <a:xfrm>
            <a:off x="1774648" y="1883942"/>
            <a:ext cx="2324745" cy="558778"/>
          </a:xfrm>
          <a:prstGeom prst="roundRect">
            <a:avLst/>
          </a:prstGeom>
          <a:solidFill>
            <a:srgbClr val="EDD0BE"/>
          </a:solidFill>
          <a:ln w="38100">
            <a:solidFill>
              <a:srgbClr val="E4B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저장된 물건 확인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200250" y="3072248"/>
            <a:ext cx="1473539" cy="578719"/>
          </a:xfrm>
          <a:prstGeom prst="roundRect">
            <a:avLst/>
          </a:prstGeom>
          <a:solidFill>
            <a:srgbClr val="EDD0BE"/>
          </a:solidFill>
          <a:ln w="38100">
            <a:solidFill>
              <a:srgbClr val="E4B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이동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74646" y="4280495"/>
            <a:ext cx="2324745" cy="558778"/>
          </a:xfrm>
          <a:prstGeom prst="roundRect">
            <a:avLst/>
          </a:prstGeom>
          <a:solidFill>
            <a:srgbClr val="EDD0BE"/>
          </a:solidFill>
          <a:ln w="38100">
            <a:solidFill>
              <a:srgbClr val="E4B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이동할 저장소 선택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027842" y="5452093"/>
            <a:ext cx="1891994" cy="569891"/>
          </a:xfrm>
          <a:prstGeom prst="roundRect">
            <a:avLst/>
          </a:prstGeom>
          <a:solidFill>
            <a:srgbClr val="EDD0BE"/>
          </a:solidFill>
          <a:ln w="38100">
            <a:solidFill>
              <a:srgbClr val="E4B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불러오기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963679" y="2459428"/>
            <a:ext cx="1" cy="646044"/>
          </a:xfrm>
          <a:prstGeom prst="straightConnector1">
            <a:avLst/>
          </a:prstGeom>
          <a:ln w="57150">
            <a:solidFill>
              <a:srgbClr val="E4B7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3017703" y="3667675"/>
            <a:ext cx="1" cy="646044"/>
          </a:xfrm>
          <a:prstGeom prst="straightConnector1">
            <a:avLst/>
          </a:prstGeom>
          <a:ln w="57150">
            <a:solidFill>
              <a:srgbClr val="E4B7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3017703" y="4806049"/>
            <a:ext cx="1" cy="646044"/>
          </a:xfrm>
          <a:prstGeom prst="straightConnector1">
            <a:avLst/>
          </a:prstGeom>
          <a:ln w="57150">
            <a:solidFill>
              <a:srgbClr val="E4B7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20" y="1883942"/>
            <a:ext cx="2529280" cy="41380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19" y="1883942"/>
            <a:ext cx="2528081" cy="4160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18" y="1916749"/>
            <a:ext cx="2529282" cy="416146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06" y="1905523"/>
            <a:ext cx="2582105" cy="41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시연 부분</a:t>
            </a:r>
            <a:endParaRPr lang="ko-KR" altLang="en-US" sz="3200" b="1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29</a:t>
            </a:fld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09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연구배경 및 목적</a:t>
            </a:r>
            <a: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/>
            </a:r>
            <a:b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</a:br>
            <a:r>
              <a:rPr lang="en-US" altLang="ko-KR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- </a:t>
            </a:r>
            <a:r>
              <a:rPr lang="ko-KR" altLang="en-US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물건을 찾을 때 어떤 유형으로 물건을 찾을까</a:t>
            </a:r>
            <a:r>
              <a:rPr lang="en-US" altLang="ko-KR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sz="32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" name="그림 4" descr="이어폰이(가) 표시된 사진&#10;&#10;자동 생성된 설명">
            <a:extLst>
              <a:ext uri="{FF2B5EF4-FFF2-40B4-BE49-F238E27FC236}">
                <a16:creationId xmlns:a16="http://schemas.microsoft.com/office/drawing/2014/main" id="{F1D49D8C-60A3-46DC-A93C-722C73B9D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78507" y="1562103"/>
            <a:ext cx="2034986" cy="127186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006308F-500E-4A45-9483-60B9FD65D4D0}"/>
              </a:ext>
            </a:extLst>
          </p:cNvPr>
          <p:cNvCxnSpPr>
            <a:cxnSpLocks/>
          </p:cNvCxnSpPr>
          <p:nvPr/>
        </p:nvCxnSpPr>
        <p:spPr>
          <a:xfrm flipH="1">
            <a:off x="4401671" y="2716306"/>
            <a:ext cx="645460" cy="52891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BE2A6F-20A3-4B24-B8DF-BD1D5871C409}"/>
              </a:ext>
            </a:extLst>
          </p:cNvPr>
          <p:cNvCxnSpPr>
            <a:cxnSpLocks/>
          </p:cNvCxnSpPr>
          <p:nvPr/>
        </p:nvCxnSpPr>
        <p:spPr>
          <a:xfrm>
            <a:off x="6069107" y="2864223"/>
            <a:ext cx="0" cy="75751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F39C34A-9199-4071-A61E-417F9499E8D2}"/>
              </a:ext>
            </a:extLst>
          </p:cNvPr>
          <p:cNvCxnSpPr>
            <a:cxnSpLocks/>
          </p:cNvCxnSpPr>
          <p:nvPr/>
        </p:nvCxnSpPr>
        <p:spPr>
          <a:xfrm>
            <a:off x="7144871" y="2684929"/>
            <a:ext cx="564776" cy="591671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5742A7-0A78-44F2-8555-C4D3DFCC3DF3}"/>
              </a:ext>
            </a:extLst>
          </p:cNvPr>
          <p:cNvSpPr txBox="1"/>
          <p:nvPr/>
        </p:nvSpPr>
        <p:spPr>
          <a:xfrm>
            <a:off x="1882588" y="3621741"/>
            <a:ext cx="213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①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이 박스에 무슨 물건이 있더라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CE3159-5D67-41D1-BEFA-701C4FEE82C8}"/>
              </a:ext>
            </a:extLst>
          </p:cNvPr>
          <p:cNvSpPr txBox="1"/>
          <p:nvPr/>
        </p:nvSpPr>
        <p:spPr>
          <a:xfrm>
            <a:off x="5047131" y="3785257"/>
            <a:ext cx="213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②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이어폰이 필요한데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 박스에 어떤 이어폰들이 있더라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96969-9899-4E89-B586-23F3705CA11F}"/>
              </a:ext>
            </a:extLst>
          </p:cNvPr>
          <p:cNvSpPr txBox="1"/>
          <p:nvPr/>
        </p:nvSpPr>
        <p:spPr>
          <a:xfrm>
            <a:off x="7781365" y="3621741"/>
            <a:ext cx="213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③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 대학교 입학선물로 받은 시계가 어딨더라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7CD7FB-0C70-480E-9898-51E18AD5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88" y="4264069"/>
            <a:ext cx="2181225" cy="2095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029A50-03BB-47EB-904E-50BD69E4D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200" y="4890356"/>
            <a:ext cx="1161228" cy="11612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6EFA9F-13C6-4738-83A3-01C5ACF6C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329" y="4708587"/>
            <a:ext cx="675757" cy="1664909"/>
          </a:xfrm>
          <a:prstGeom prst="rect">
            <a:avLst/>
          </a:prstGeom>
        </p:spPr>
      </p:pic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AEF6ECD5-0F06-48C7-8C1A-A5543D9C5F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44092" y="4630377"/>
            <a:ext cx="2010417" cy="2010417"/>
          </a:xfrm>
          <a:prstGeom prst="rect">
            <a:avLst/>
          </a:prstGeom>
        </p:spPr>
      </p:pic>
      <p:pic>
        <p:nvPicPr>
          <p:cNvPr id="21" name="그림 20" descr="손목시계이(가) 표시된 사진&#10;&#10;자동 생성된 설명">
            <a:extLst>
              <a:ext uri="{FF2B5EF4-FFF2-40B4-BE49-F238E27FC236}">
                <a16:creationId xmlns:a16="http://schemas.microsoft.com/office/drawing/2014/main" id="{2598D014-5389-456A-A0A3-E21A17CCDC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361" y="4352904"/>
            <a:ext cx="1004329" cy="100432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3</a:t>
            </a:fld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56455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DBBD1-224B-4ACC-A631-DC9F86704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향후 개발 가능성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8039E-22D8-4CCA-BBE8-9E16C951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키보드를 이용한 </a:t>
            </a:r>
            <a:r>
              <a:rPr lang="en-US" altLang="ko-KR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Tag </a:t>
            </a:r>
            <a:r>
              <a:rPr lang="ko-KR" altLang="en-US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기법 말고도 사용자의 음성을 인식하는 </a:t>
            </a:r>
            <a:r>
              <a:rPr lang="en-US" altLang="ko-KR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STT (Speech to text)</a:t>
            </a:r>
            <a:r>
              <a:rPr lang="ko-KR" altLang="en-US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기술을 이용하여 스트리밍 방식으로 오디오 입력처리를 실시간으로 수신하여 조금 더 고차원의 방식으로 물건을 찾는 시스템을 구현할 수 있다</a:t>
            </a:r>
            <a:r>
              <a:rPr lang="en-US" altLang="ko-KR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DB</a:t>
            </a:r>
            <a:r>
              <a:rPr lang="ko-KR" altLang="en-US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상에서 물건을 찾고 사용했던 기록을 남기고 해당 정보를 토대로 사용자가 박스에서 특정 물건을 얼만큼 빈번하게 사용하고 잘 사용하지 않거나 얼만큼 오랜기간 동안 사용하지 않았는지 시간정보를 기록하게 하여 사용자가 물건을 손쉽게 버리지 못하고 정리를 잘 못하는 구조를 고려해 데이터 상으로 사용자에게 알림을 주는 정리 시스템을 도입할 수 있다</a:t>
            </a:r>
            <a:r>
              <a:rPr lang="en-US" altLang="ko-KR" sz="240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24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EC456-089C-4341-884F-7A595AED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206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부록</a:t>
            </a:r>
            <a:r>
              <a:rPr lang="en-US" altLang="ko-KR" sz="3200" b="1">
                <a:latin typeface="+mn-ea"/>
                <a:ea typeface="+mn-ea"/>
              </a:rPr>
              <a:t>[</a:t>
            </a:r>
            <a:r>
              <a:rPr lang="ko-KR" altLang="en-US" sz="3200" b="1">
                <a:latin typeface="+mn-ea"/>
                <a:ea typeface="+mn-ea"/>
              </a:rPr>
              <a:t>참고 자료</a:t>
            </a:r>
            <a:r>
              <a:rPr lang="en-US" altLang="ko-KR" sz="3200" b="1">
                <a:latin typeface="+mn-ea"/>
                <a:ea typeface="+mn-ea"/>
              </a:rPr>
              <a:t>]</a:t>
            </a:r>
            <a:endParaRPr lang="ko-KR" altLang="en-US" sz="3200" b="1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 flipV="1">
            <a:off x="656987" y="1444486"/>
            <a:ext cx="10878023" cy="145774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31</a:t>
            </a:fld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808383" y="1987826"/>
            <a:ext cx="10545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QR </a:t>
            </a:r>
            <a:r>
              <a:rPr lang="ko-KR" altLang="en-US" dirty="0">
                <a:hlinkClick r:id="rId2"/>
              </a:rPr>
              <a:t>코드 인식 시장 최신 동향</a:t>
            </a:r>
            <a:r>
              <a:rPr lang="en-US" altLang="ko-KR" dirty="0">
                <a:hlinkClick r:id="rId2"/>
              </a:rPr>
              <a:t>, </a:t>
            </a:r>
            <a:r>
              <a:rPr lang="ko-KR" altLang="en-US" dirty="0">
                <a:hlinkClick r:id="rId2"/>
              </a:rPr>
              <a:t>수요 및 기술 전망 </a:t>
            </a:r>
            <a:r>
              <a:rPr lang="en-US" altLang="ko-KR" dirty="0">
                <a:hlinkClick r:id="rId2"/>
              </a:rPr>
              <a:t>2020 ~ 2025 – </a:t>
            </a:r>
            <a:r>
              <a:rPr lang="ko-KR" altLang="en-US" dirty="0" err="1">
                <a:hlinkClick r:id="rId2"/>
              </a:rPr>
              <a:t>뉴스윗미디어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(newswith.net)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hlinkClick r:id="rId3"/>
              </a:rPr>
              <a:t>더 쉽고 편리하게</a:t>
            </a:r>
            <a:r>
              <a:rPr lang="en-US" altLang="ko-KR" dirty="0">
                <a:hlinkClick r:id="rId3"/>
              </a:rPr>
              <a:t>…</a:t>
            </a:r>
            <a:r>
              <a:rPr lang="ko-KR" altLang="en-US" dirty="0">
                <a:hlinkClick r:id="rId3"/>
              </a:rPr>
              <a:t>진화하는 </a:t>
            </a:r>
            <a:r>
              <a:rPr lang="en-US" altLang="ko-KR" dirty="0">
                <a:hlinkClick r:id="rId3"/>
              </a:rPr>
              <a:t>QR</a:t>
            </a:r>
            <a:r>
              <a:rPr lang="ko-KR" altLang="en-US" dirty="0">
                <a:hlinkClick r:id="rId3"/>
              </a:rPr>
              <a:t>결제 서비스 </a:t>
            </a:r>
            <a:r>
              <a:rPr lang="en-US" altLang="ko-KR" dirty="0">
                <a:hlinkClick r:id="rId3"/>
              </a:rPr>
              <a:t>| </a:t>
            </a:r>
            <a:r>
              <a:rPr lang="ko-KR" altLang="en-US" dirty="0" err="1">
                <a:hlinkClick r:id="rId3"/>
              </a:rPr>
              <a:t>한경닷컴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(hankyung.com)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[</a:t>
            </a:r>
            <a:r>
              <a:rPr lang="ko-KR" altLang="en-US" dirty="0" err="1">
                <a:hlinkClick r:id="rId4"/>
              </a:rPr>
              <a:t>에이마케팅</a:t>
            </a:r>
            <a:r>
              <a:rPr lang="en-US" altLang="ko-KR" dirty="0">
                <a:hlinkClick r:id="rId4"/>
              </a:rPr>
              <a:t>] </a:t>
            </a:r>
            <a:r>
              <a:rPr lang="ko-KR" altLang="en-US" dirty="0">
                <a:hlinkClick r:id="rId4"/>
              </a:rPr>
              <a:t>키워드 광고의 특징과 장점에 대하여 </a:t>
            </a:r>
            <a:r>
              <a:rPr lang="en-US" altLang="ko-KR" dirty="0">
                <a:hlinkClick r:id="rId4"/>
              </a:rPr>
              <a:t>: </a:t>
            </a:r>
            <a:r>
              <a:rPr lang="ko-KR" altLang="en-US" dirty="0">
                <a:hlinkClick r:id="rId4"/>
              </a:rPr>
              <a:t>네이버 블로그 </a:t>
            </a:r>
            <a:r>
              <a:rPr lang="en-US" altLang="ko-KR" dirty="0">
                <a:hlinkClick r:id="rId4"/>
              </a:rPr>
              <a:t>(naver.</a:t>
            </a:r>
            <a:r>
              <a:rPr lang="en-US" altLang="ko-KR">
                <a:hlinkClick r:id="rId4"/>
              </a:rPr>
              <a:t>com)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cnn</a:t>
            </a:r>
            <a:r>
              <a:rPr lang="ko-KR" altLang="en-US"/>
              <a:t>이란</a:t>
            </a:r>
            <a:r>
              <a:rPr lang="en-US" altLang="ko-KR"/>
              <a:t>? </a:t>
            </a:r>
            <a:r>
              <a:rPr lang="en-US" altLang="ko-KR">
                <a:hlinkClick r:id="rId5"/>
              </a:rPr>
              <a:t>https://youngq.tistory.com/40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cnn </a:t>
            </a:r>
            <a:r>
              <a:rPr lang="ko-KR" altLang="en-US"/>
              <a:t>예제 연습 </a:t>
            </a:r>
            <a:r>
              <a:rPr lang="en-US" altLang="ko-KR">
                <a:hlinkClick r:id="rId6"/>
              </a:rPr>
              <a:t>https://provia.tistory.com/79</a:t>
            </a:r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9830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5AC966-9919-4368-929C-69168345A4BB}"/>
              </a:ext>
            </a:extLst>
          </p:cNvPr>
          <p:cNvSpPr txBox="1"/>
          <p:nvPr/>
        </p:nvSpPr>
        <p:spPr>
          <a:xfrm>
            <a:off x="2375647" y="1827945"/>
            <a:ext cx="7440706" cy="221599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시인과나" panose="02020600000000000000" pitchFamily="18" charset="-127"/>
                <a:ea typeface="DX시인과나" panose="02020600000000000000" pitchFamily="18" charset="-127"/>
              </a:rPr>
              <a:t>Q&amp;A</a:t>
            </a:r>
            <a:endParaRPr lang="ko-KR" altLang="en-US" sz="1380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00D4E-2076-4128-BAAF-F4F8AA1E57F0}"/>
              </a:ext>
            </a:extLst>
          </p:cNvPr>
          <p:cNvSpPr txBox="1"/>
          <p:nvPr/>
        </p:nvSpPr>
        <p:spPr>
          <a:xfrm>
            <a:off x="2375647" y="3793173"/>
            <a:ext cx="7440706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  <a:r>
              <a:rPr lang="ko-KR" altLang="en-US" sz="4000">
                <a:latin typeface="DX시인과나" panose="02020600000000000000" pitchFamily="18" charset="-127"/>
                <a:ea typeface="DX시인과나" panose="02020600000000000000" pitchFamily="18" charset="-127"/>
              </a:rPr>
              <a:t>감사합니다</a:t>
            </a:r>
            <a:r>
              <a:rPr lang="en-US" altLang="ko-KR" sz="4000"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  <a:endParaRPr lang="ko-KR" altLang="en-US" sz="40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88318E-1D34-4DE5-8C2B-4EF95640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기술동향</a:t>
            </a:r>
            <a: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/>
            </a:r>
            <a:b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</a:br>
            <a:r>
              <a:rPr lang="en-US" altLang="ko-KR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- QR</a:t>
            </a:r>
            <a:r>
              <a:rPr lang="ko-KR" altLang="en-US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코드 활용</a:t>
            </a:r>
            <a:endParaRPr lang="ko-KR" altLang="en-US" sz="32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4</a:t>
            </a:fld>
            <a:endParaRPr lang="ko-KR" altLang="en-US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48" y="2054423"/>
            <a:ext cx="5092962" cy="207655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11811" y="205442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/>
              <a:t>    QR Code</a:t>
            </a:r>
            <a:r>
              <a:rPr lang="en-US" altLang="ko-KR" dirty="0"/>
              <a:t>(Quick Response code)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컴퓨터가 만든 흑백 격자무늬 패턴 코드로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	</a:t>
            </a:r>
            <a:r>
              <a:rPr lang="ko-KR" altLang="en-US" dirty="0"/>
              <a:t>를 나타내는 매트릭스 형식의 이차원 코드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6" y="3866138"/>
            <a:ext cx="2940201" cy="27369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08341" y="4927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신용카드나 현금 없이 스마트폰 </a:t>
            </a:r>
            <a:r>
              <a:rPr lang="en-US" altLang="ko-KR" dirty="0"/>
              <a:t>QR Code</a:t>
            </a:r>
            <a:r>
              <a:rPr lang="ko-KR" altLang="en-US" dirty="0"/>
              <a:t>만으로 물건과 서비스를 구매할 수 있는 간편 결제 서비스가 온라인을 넘어 오프라인 영역으로 점차 확대되고 있다</a:t>
            </a:r>
          </a:p>
        </p:txBody>
      </p:sp>
    </p:spTree>
    <p:extLst>
      <p:ext uri="{BB962C8B-B14F-4D97-AF65-F5344CB8AC3E}">
        <p14:creationId xmlns:p14="http://schemas.microsoft.com/office/powerpoint/2010/main" val="533376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기술동향</a:t>
            </a:r>
            <a: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/>
            </a:r>
            <a:b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</a:br>
            <a:r>
              <a:rPr lang="en-US" altLang="ko-KR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- Tag </a:t>
            </a:r>
            <a:r>
              <a:rPr lang="ko-KR" altLang="en-US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기법</a:t>
            </a:r>
            <a:endParaRPr lang="ko-KR" altLang="en-US" sz="32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5</a:t>
            </a:fld>
            <a:endParaRPr lang="ko-KR" altLang="en-US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41" y="1787426"/>
            <a:ext cx="4162569" cy="2888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69" y="1787426"/>
            <a:ext cx="2060657" cy="30724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3828" y="5146906"/>
            <a:ext cx="609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키워드</a:t>
            </a:r>
            <a:r>
              <a:rPr lang="en-US" altLang="ko-KR" b="1" dirty="0"/>
              <a:t>(Tag) </a:t>
            </a:r>
            <a:r>
              <a:rPr lang="ko-KR" altLang="en-US" b="1" dirty="0"/>
              <a:t>입력만으로 해당 단어가 포함된 자료가 도출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517" y="2226011"/>
            <a:ext cx="3731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사진 데이터에 부가적인 정보</a:t>
            </a:r>
            <a:r>
              <a:rPr lang="en-US" altLang="ko-KR" sz="2400" b="1" dirty="0"/>
              <a:t>(Tag)</a:t>
            </a:r>
            <a:r>
              <a:rPr lang="ko-KR" altLang="en-US" sz="2400" b="1" dirty="0"/>
              <a:t>를 추가하여</a:t>
            </a:r>
            <a:endParaRPr lang="en-US" altLang="ko-KR" sz="2400" b="1" dirty="0"/>
          </a:p>
          <a:p>
            <a:r>
              <a:rPr lang="ko-KR" altLang="en-US" sz="2400" b="1" dirty="0"/>
              <a:t>원하는 물건을 빠르게   찾는 것이 목적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87" y="4333109"/>
            <a:ext cx="3372023" cy="148597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81025" y="1866900"/>
            <a:ext cx="3705225" cy="44894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8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기술동향</a:t>
            </a:r>
            <a: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/>
            </a:r>
            <a:b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</a:br>
            <a:r>
              <a:rPr lang="en-US" altLang="ko-KR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- CNN </a:t>
            </a:r>
            <a:r>
              <a:rPr lang="ko-KR" altLang="en-US" sz="2700">
                <a:latin typeface="DX시인과나" panose="02020600000000000000" pitchFamily="18" charset="-127"/>
                <a:ea typeface="DX시인과나" panose="02020600000000000000" pitchFamily="18" charset="-127"/>
              </a:rPr>
              <a:t>기술을 이용한 이미지 분류 시스템</a:t>
            </a:r>
            <a:endParaRPr lang="ko-KR" altLang="en-US" sz="32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6</a:t>
            </a:fld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6824ED-EEC3-4DAD-93EE-D0166122CB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70" y="5229719"/>
            <a:ext cx="2664379" cy="1498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CB402-0E28-4058-93D1-AE402DB369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80" y="1906579"/>
            <a:ext cx="6405830" cy="3428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4DD191-2096-4A16-9C21-9C77F1DBFC0E}"/>
              </a:ext>
            </a:extLst>
          </p:cNvPr>
          <p:cNvSpPr txBox="1"/>
          <p:nvPr/>
        </p:nvSpPr>
        <p:spPr>
          <a:xfrm>
            <a:off x="656987" y="2142565"/>
            <a:ext cx="45784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/>
              <a:t>CNN</a:t>
            </a:r>
            <a:r>
              <a:rPr lang="en-US" altLang="ko-KR"/>
              <a:t>(Convolutional Neural Networks)</a:t>
            </a:r>
          </a:p>
          <a:p>
            <a:pPr lvl="1"/>
            <a:r>
              <a:rPr lang="en-US" altLang="ko-KR" sz="1400"/>
              <a:t>1</a:t>
            </a:r>
            <a:r>
              <a:rPr lang="ko-KR" altLang="en-US" sz="1400"/>
              <a:t>차원의 </a:t>
            </a:r>
            <a:r>
              <a:rPr lang="en-US" altLang="ko-KR" sz="1400"/>
              <a:t>row </a:t>
            </a:r>
            <a:r>
              <a:rPr lang="ko-KR" altLang="en-US" sz="1400"/>
              <a:t>데이터를 처리하는 </a:t>
            </a:r>
            <a:r>
              <a:rPr lang="en-US" altLang="ko-KR" sz="1400"/>
              <a:t>DNN</a:t>
            </a:r>
            <a:r>
              <a:rPr lang="ko-KR" altLang="en-US" sz="1400"/>
              <a:t>에서 이미지나 영상 데이터를 처리할 때 발생하는 문제점을 보완한 방법</a:t>
            </a:r>
            <a:endParaRPr lang="en-US" altLang="ko-KR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lvl="1"/>
            <a:r>
              <a:rPr lang="en-US" altLang="ko-KR" sz="1400"/>
              <a:t>Convolution </a:t>
            </a:r>
            <a:r>
              <a:rPr lang="ko-KR" altLang="en-US" sz="1400"/>
              <a:t>과 </a:t>
            </a:r>
            <a:r>
              <a:rPr lang="en-US" altLang="ko-KR" sz="1400"/>
              <a:t>pooling</a:t>
            </a:r>
            <a:r>
              <a:rPr lang="ko-KR" altLang="en-US" sz="1400"/>
              <a:t>을 반복해주어 이미지의 숫자는 많아지면서 크기는 점점 줄어들게 되고 </a:t>
            </a:r>
            <a:r>
              <a:rPr lang="en-US" altLang="ko-KR" sz="1400"/>
              <a:t>nxn</a:t>
            </a:r>
            <a:r>
              <a:rPr lang="ko-KR" altLang="en-US" sz="1400"/>
              <a:t>이미지는 하나의 특이점 데이터가 된다</a:t>
            </a:r>
            <a:r>
              <a:rPr lang="en-US" altLang="ko-KR" sz="1400"/>
              <a:t>. </a:t>
            </a:r>
            <a:r>
              <a:rPr lang="ko-KR" altLang="en-US" sz="1400"/>
              <a:t>특이점 데이터를 뽑아내고 </a:t>
            </a:r>
            <a:r>
              <a:rPr lang="en-US" altLang="ko-KR" sz="1400"/>
              <a:t>1</a:t>
            </a:r>
            <a:r>
              <a:rPr lang="ko-KR" altLang="en-US" sz="1400"/>
              <a:t>차원 데이터로 변형하는 것이 </a:t>
            </a:r>
            <a:r>
              <a:rPr lang="en-US" altLang="ko-KR" sz="1400"/>
              <a:t>Flatten.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404370-39E0-4145-B4C1-6F321A210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96243"/>
            <a:ext cx="2664378" cy="133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1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2D7E-66C1-4F23-B52A-401D04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2" y="511872"/>
            <a:ext cx="7920318" cy="7464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+mn-ea"/>
                <a:ea typeface="+mn-ea"/>
              </a:rPr>
              <a:t>프로젝트 소개</a:t>
            </a:r>
            <a:endParaRPr lang="ko-KR" altLang="en-US" sz="3200" b="1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" name="그림 4" descr="이어폰이(가) 표시된 사진&#10;&#10;자동 생성된 설명">
            <a:extLst>
              <a:ext uri="{FF2B5EF4-FFF2-40B4-BE49-F238E27FC236}">
                <a16:creationId xmlns:a16="http://schemas.microsoft.com/office/drawing/2014/main" id="{F1D49D8C-60A3-46DC-A93C-722C73B9D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78507" y="1562103"/>
            <a:ext cx="2034986" cy="127186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006308F-500E-4A45-9483-60B9FD65D4D0}"/>
              </a:ext>
            </a:extLst>
          </p:cNvPr>
          <p:cNvCxnSpPr>
            <a:cxnSpLocks/>
          </p:cNvCxnSpPr>
          <p:nvPr/>
        </p:nvCxnSpPr>
        <p:spPr>
          <a:xfrm flipH="1">
            <a:off x="4401671" y="2716306"/>
            <a:ext cx="645460" cy="52891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BE2A6F-20A3-4B24-B8DF-BD1D5871C409}"/>
              </a:ext>
            </a:extLst>
          </p:cNvPr>
          <p:cNvCxnSpPr>
            <a:cxnSpLocks/>
          </p:cNvCxnSpPr>
          <p:nvPr/>
        </p:nvCxnSpPr>
        <p:spPr>
          <a:xfrm>
            <a:off x="6069107" y="2864223"/>
            <a:ext cx="0" cy="75751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F39C34A-9199-4071-A61E-417F9499E8D2}"/>
              </a:ext>
            </a:extLst>
          </p:cNvPr>
          <p:cNvCxnSpPr>
            <a:cxnSpLocks/>
          </p:cNvCxnSpPr>
          <p:nvPr/>
        </p:nvCxnSpPr>
        <p:spPr>
          <a:xfrm>
            <a:off x="7144871" y="2684929"/>
            <a:ext cx="564776" cy="591671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5742A7-0A78-44F2-8555-C4D3DFCC3DF3}"/>
              </a:ext>
            </a:extLst>
          </p:cNvPr>
          <p:cNvSpPr txBox="1"/>
          <p:nvPr/>
        </p:nvSpPr>
        <p:spPr>
          <a:xfrm>
            <a:off x="1882588" y="3621741"/>
            <a:ext cx="213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①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이 박스에 무슨 물건이 있더라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CE3159-5D67-41D1-BEFA-701C4FEE82C8}"/>
              </a:ext>
            </a:extLst>
          </p:cNvPr>
          <p:cNvSpPr txBox="1"/>
          <p:nvPr/>
        </p:nvSpPr>
        <p:spPr>
          <a:xfrm>
            <a:off x="5047131" y="3785257"/>
            <a:ext cx="213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②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이어폰이 필요한데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 박스에 어떤 이어폰들이 있더라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96969-9899-4E89-B586-23F3705CA11F}"/>
              </a:ext>
            </a:extLst>
          </p:cNvPr>
          <p:cNvSpPr txBox="1"/>
          <p:nvPr/>
        </p:nvSpPr>
        <p:spPr>
          <a:xfrm>
            <a:off x="7781365" y="3621741"/>
            <a:ext cx="213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DX시인과나" panose="02020600000000000000" pitchFamily="18" charset="-127"/>
                <a:ea typeface="DX시인과나" panose="02020600000000000000" pitchFamily="18" charset="-127"/>
              </a:rPr>
              <a:t>③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 대학교 입학선물로 받은 시계가 어딨더라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7CD7FB-0C70-480E-9898-51E18AD5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88" y="4264069"/>
            <a:ext cx="2181225" cy="2095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029A50-03BB-47EB-904E-50BD69E4D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200" y="4890356"/>
            <a:ext cx="1161228" cy="11612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6EFA9F-13C6-4738-83A3-01C5ACF6C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329" y="4708587"/>
            <a:ext cx="675757" cy="1664909"/>
          </a:xfrm>
          <a:prstGeom prst="rect">
            <a:avLst/>
          </a:prstGeom>
        </p:spPr>
      </p:pic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AEF6ECD5-0F06-48C7-8C1A-A5543D9C5F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44092" y="4630377"/>
            <a:ext cx="2010417" cy="2010417"/>
          </a:xfrm>
          <a:prstGeom prst="rect">
            <a:avLst/>
          </a:prstGeom>
        </p:spPr>
      </p:pic>
      <p:pic>
        <p:nvPicPr>
          <p:cNvPr id="21" name="그림 20" descr="손목시계이(가) 표시된 사진&#10;&#10;자동 생성된 설명">
            <a:extLst>
              <a:ext uri="{FF2B5EF4-FFF2-40B4-BE49-F238E27FC236}">
                <a16:creationId xmlns:a16="http://schemas.microsoft.com/office/drawing/2014/main" id="{2598D014-5389-456A-A0A3-E21A17CCDC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361" y="4352904"/>
            <a:ext cx="1004329" cy="100432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grpSp>
        <p:nvGrpSpPr>
          <p:cNvPr id="23" name="Group 392">
            <a:extLst>
              <a:ext uri="{FF2B5EF4-FFF2-40B4-BE49-F238E27FC236}">
                <a16:creationId xmlns:a16="http://schemas.microsoft.com/office/drawing/2014/main" id="{AA8E1202-FE75-476B-A3BA-25473DA251D6}"/>
              </a:ext>
            </a:extLst>
          </p:cNvPr>
          <p:cNvGrpSpPr/>
          <p:nvPr/>
        </p:nvGrpSpPr>
        <p:grpSpPr>
          <a:xfrm>
            <a:off x="656987" y="1571156"/>
            <a:ext cx="10878023" cy="291207"/>
            <a:chOff x="0" y="0"/>
            <a:chExt cx="11657498" cy="0"/>
          </a:xfrm>
        </p:grpSpPr>
        <p:sp>
          <p:nvSpPr>
            <p:cNvPr id="24" name="Shape 390">
              <a:extLst>
                <a:ext uri="{FF2B5EF4-FFF2-40B4-BE49-F238E27FC236}">
                  <a16:creationId xmlns:a16="http://schemas.microsoft.com/office/drawing/2014/main" id="{EA86C024-1814-455B-B725-EDAB66D23C52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Shape 391">
              <a:extLst>
                <a:ext uri="{FF2B5EF4-FFF2-40B4-BE49-F238E27FC236}">
                  <a16:creationId xmlns:a16="http://schemas.microsoft.com/office/drawing/2014/main" id="{3FA4476D-BD11-437A-A34E-78AFD761151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745D5C5-3A44-4DC6-8D7B-7EF5D0E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7</a:t>
            </a:fld>
            <a:endParaRPr lang="ko-KR" altLang="en-US" b="1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38F188EF-CDAD-48C1-809B-28B41A834BD7}"/>
              </a:ext>
            </a:extLst>
          </p:cNvPr>
          <p:cNvSpPr/>
          <p:nvPr/>
        </p:nvSpPr>
        <p:spPr>
          <a:xfrm>
            <a:off x="1483560" y="3206160"/>
            <a:ext cx="3108960" cy="3108960"/>
          </a:xfrm>
          <a:prstGeom prst="ellipse">
            <a:avLst/>
          </a:prstGeom>
          <a:solidFill>
            <a:srgbClr val="F2900E">
              <a:alpha val="5000"/>
            </a:srgbClr>
          </a:solidFill>
          <a:ln w="108000">
            <a:solidFill>
              <a:srgbClr val="F290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ko-KR" altLang="en-US">
              <a:solidFill>
                <a:srgbClr val="F290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90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DD9AA-8C28-4ED4-863F-63D26889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>① 이 박스에 어떤 물건이 있더라</a:t>
            </a:r>
            <a:r>
              <a:rPr lang="en-US" altLang="ko-KR" sz="3200">
                <a:latin typeface="DX시인과나" panose="02020600000000000000" pitchFamily="18" charset="-127"/>
                <a:ea typeface="DX시인과나" panose="02020600000000000000" pitchFamily="18" charset="-127"/>
              </a:rPr>
              <a:t>? - </a:t>
            </a:r>
            <a:r>
              <a:rPr lang="en-US" altLang="ko-KR" sz="3200" b="1">
                <a:solidFill>
                  <a:schemeClr val="accent4"/>
                </a:solidFill>
                <a:latin typeface="+mn-ea"/>
                <a:ea typeface="+mn-ea"/>
              </a:rPr>
              <a:t>QR</a:t>
            </a:r>
            <a:r>
              <a:rPr lang="ko-KR" altLang="en-US" sz="3200" b="1">
                <a:solidFill>
                  <a:schemeClr val="accent4"/>
                </a:solidFill>
                <a:latin typeface="+mn-ea"/>
                <a:ea typeface="+mn-ea"/>
              </a:rPr>
              <a:t>코드 사용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D9246C2-F1EE-48F0-B61F-0AD9C5DBF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012" y="1550894"/>
            <a:ext cx="4416300" cy="42427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85050-5A8E-4301-8FEF-800510A3C055}"/>
              </a:ext>
            </a:extLst>
          </p:cNvPr>
          <p:cNvSpPr txBox="1"/>
          <p:nvPr/>
        </p:nvSpPr>
        <p:spPr>
          <a:xfrm>
            <a:off x="5844988" y="2178424"/>
            <a:ext cx="53250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이 유형의 탐색은 어떤 하나의 박스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물건 저장공간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안에 어떤 물건들이 저장되었는지 확인하는 방법으로 막연한 궁금증을 해결한다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박스 안에 포함하고 있는 물건의 양과 크기를 가늠해 저장공간의 물리적 여유공간이 어느정도 남았는지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파악도 할 수 있고 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박스를 직접 열어보지 않으면서</a:t>
            </a:r>
            <a:r>
              <a:rPr lang="ko-KR" altLang="en-US" b="1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데이터 상으로 스마트폰에서 확인할 수 있도록 도와준다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창고의 높은 곳에 있는 박스 일 경우 직접 확인하는 것이 불편하고 어려우나 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QR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코드로 쉽게 확인 가능하다는 장점이 있다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B5AEE00-90DA-42DB-BD4B-687F677E0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33" y="3174874"/>
            <a:ext cx="1865872" cy="1865872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CA3E7F-7007-43FE-852C-65828832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8</a:t>
            </a:fld>
            <a:endParaRPr lang="ko-KR" altLang="en-US" b="1"/>
          </a:p>
        </p:txBody>
      </p:sp>
      <p:grpSp>
        <p:nvGrpSpPr>
          <p:cNvPr id="8" name="Group 392">
            <a:extLst>
              <a:ext uri="{FF2B5EF4-FFF2-40B4-BE49-F238E27FC236}">
                <a16:creationId xmlns:a16="http://schemas.microsoft.com/office/drawing/2014/main" id="{5DDE4914-150A-4C17-AA10-D6DE8F6E2541}"/>
              </a:ext>
            </a:extLst>
          </p:cNvPr>
          <p:cNvGrpSpPr/>
          <p:nvPr/>
        </p:nvGrpSpPr>
        <p:grpSpPr>
          <a:xfrm>
            <a:off x="656988" y="1496181"/>
            <a:ext cx="10878023" cy="291207"/>
            <a:chOff x="0" y="0"/>
            <a:chExt cx="11657498" cy="0"/>
          </a:xfrm>
        </p:grpSpPr>
        <p:sp>
          <p:nvSpPr>
            <p:cNvPr id="9" name="Shape 390">
              <a:extLst>
                <a:ext uri="{FF2B5EF4-FFF2-40B4-BE49-F238E27FC236}">
                  <a16:creationId xmlns:a16="http://schemas.microsoft.com/office/drawing/2014/main" id="{97392C03-7636-4EF7-BD5E-9B3A897310FA}"/>
                </a:ext>
              </a:extLst>
            </p:cNvPr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Shape 391">
              <a:extLst>
                <a:ext uri="{FF2B5EF4-FFF2-40B4-BE49-F238E27FC236}">
                  <a16:creationId xmlns:a16="http://schemas.microsoft.com/office/drawing/2014/main" id="{F7D836BF-96B2-46A0-A667-D15244493B6B}"/>
                </a:ext>
              </a:extLst>
            </p:cNvPr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018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802" y="103849"/>
            <a:ext cx="11598987" cy="64371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b="1">
                <a:solidFill>
                  <a:schemeClr val="accent4"/>
                </a:solidFill>
                <a:latin typeface="+mn-ea"/>
              </a:rPr>
              <a:t>QR Code</a:t>
            </a:r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를 스캔하여 특정 박스 내에 물건들을 확인하고 찾는다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                                    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 algn="r">
              <a:buNone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85" y="4084859"/>
            <a:ext cx="4040298" cy="2207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60" y="1391505"/>
            <a:ext cx="3045822" cy="2532125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5027847" y="3322407"/>
            <a:ext cx="915753" cy="699204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44A858-E62B-49FB-A547-8912719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24F5-41D5-45C3-ACEC-A36E7370954D}" type="slidenum">
              <a:rPr lang="ko-KR" altLang="en-US" b="1" smtClean="0"/>
              <a:t>9</a:t>
            </a:fld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4F281-86B6-4290-90E0-527CA9EFF6AF}"/>
              </a:ext>
            </a:extLst>
          </p:cNvPr>
          <p:cNvSpPr txBox="1"/>
          <p:nvPr/>
        </p:nvSpPr>
        <p:spPr>
          <a:xfrm>
            <a:off x="662009" y="4726968"/>
            <a:ext cx="535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상자 겉면에 내용물의 사진과 정보가 들어있는 </a:t>
            </a:r>
            <a:r>
              <a:rPr lang="en-US" altLang="ko-KR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QR Code</a:t>
            </a:r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를</a:t>
            </a:r>
            <a:r>
              <a:rPr lang="en-US" altLang="ko-KR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부착함으로써</a:t>
            </a:r>
            <a:r>
              <a:rPr lang="en-US" altLang="ko-KR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사용자 휴대폰 어플을 통해 간단히 확인</a:t>
            </a:r>
            <a:r>
              <a:rPr lang="en-US" altLang="ko-KR">
                <a:latin typeface="DX시인과나" panose="02020600000000000000" pitchFamily="18" charset="-127"/>
                <a:ea typeface="DX시인과나" panose="02020600000000000000" pitchFamily="18" charset="-127"/>
              </a:rPr>
              <a:t>                                  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EE2BB-4D7D-48EA-B472-3FFC97D0AD6D}"/>
              </a:ext>
            </a:extLst>
          </p:cNvPr>
          <p:cNvSpPr txBox="1"/>
          <p:nvPr/>
        </p:nvSpPr>
        <p:spPr>
          <a:xfrm>
            <a:off x="6322995" y="2029770"/>
            <a:ext cx="396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1800">
                <a:latin typeface="DX시인과나" panose="02020600000000000000" pitchFamily="18" charset="-127"/>
                <a:ea typeface="DX시인과나" panose="02020600000000000000" pitchFamily="18" charset="-127"/>
              </a:rPr>
              <a:t>수납한 지 오래된 물건을 찾기 위해 모든 서랍을 확인하거나 찾지 못하는 경우가 발생 </a:t>
            </a:r>
            <a:endParaRPr lang="en-US" altLang="ko-KR" sz="180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8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4277</TotalTime>
  <Words>881</Words>
  <Application>Microsoft Office PowerPoint</Application>
  <PresentationFormat>와이드스크린</PresentationFormat>
  <Paragraphs>171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DX시인과나</vt:lpstr>
      <vt:lpstr>Helvetica Light</vt:lpstr>
      <vt:lpstr>游ゴシック</vt:lpstr>
      <vt:lpstr>맑은 고딕</vt:lpstr>
      <vt:lpstr>Arial</vt:lpstr>
      <vt:lpstr>Office 테마</vt:lpstr>
      <vt:lpstr>CNN을 이용한 이미지 분류와 Tag 기반 관리 시스템</vt:lpstr>
      <vt:lpstr>목차</vt:lpstr>
      <vt:lpstr>연구배경 및 목적 - 물건을 찾을 때 어떤 유형으로 물건을 찾을까?</vt:lpstr>
      <vt:lpstr>기술동향 - QR코드 활용</vt:lpstr>
      <vt:lpstr>기술동향 - Tag 기법</vt:lpstr>
      <vt:lpstr>기술동향 - CNN 기술을 이용한 이미지 분류 시스템</vt:lpstr>
      <vt:lpstr>프로젝트 소개</vt:lpstr>
      <vt:lpstr>① 이 박스에 어떤 물건이 있더라? - QR코드 사용</vt:lpstr>
      <vt:lpstr>PowerPoint 프레젠테이션</vt:lpstr>
      <vt:lpstr>프로젝트 소개</vt:lpstr>
      <vt:lpstr>② 이어폰이 필요한데, 박스에 어떤 이어폰들이 있더라?</vt:lpstr>
      <vt:lpstr>사물의 종류를 Tag하여 물건을 찾는다.</vt:lpstr>
      <vt:lpstr>프로젝트 소개</vt:lpstr>
      <vt:lpstr>③ 대학교 입학선물로 받은 시계가 어딨더라?</vt:lpstr>
      <vt:lpstr>사물의 고유 정보를 Tag하여 물건을 찾는다.</vt:lpstr>
      <vt:lpstr>프로젝트 소개 - CNN 기술을 이용한 이미지 분류 시스템</vt:lpstr>
      <vt:lpstr>시스템 구성도</vt:lpstr>
      <vt:lpstr>PowerPoint 프레젠테이션</vt:lpstr>
      <vt:lpstr>기술 소개 - QR 코드 활용</vt:lpstr>
      <vt:lpstr>기술 소개 - QR 코드 활용</vt:lpstr>
      <vt:lpstr>기술 소개 - Tag 기법</vt:lpstr>
      <vt:lpstr>기술 소개 - CNN 기술을 이용한 이미지 분류 시스템</vt:lpstr>
      <vt:lpstr>PowerPoint 프레젠테이션</vt:lpstr>
      <vt:lpstr>PowerPoint 프레젠테이션</vt:lpstr>
      <vt:lpstr>PowerPoint 프레젠테이션</vt:lpstr>
      <vt:lpstr>PowerPoint 프레젠테이션</vt:lpstr>
      <vt:lpstr>동작구성도</vt:lpstr>
      <vt:lpstr>동작구성도</vt:lpstr>
      <vt:lpstr>시연 부분</vt:lpstr>
      <vt:lpstr>향후 개발 가능성</vt:lpstr>
      <vt:lpstr>부록[참고 자료]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qzxy8</dc:creator>
  <cp:lastModifiedBy>qzxy8</cp:lastModifiedBy>
  <cp:revision>162</cp:revision>
  <dcterms:created xsi:type="dcterms:W3CDTF">2021-04-25T07:02:35Z</dcterms:created>
  <dcterms:modified xsi:type="dcterms:W3CDTF">2021-09-06T01:50:00Z</dcterms:modified>
</cp:coreProperties>
</file>